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4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8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6.xml" ContentType="application/inkml+xml"/>
  <Override PartName="/ppt/notesSlides/notesSlide14.xml" ContentType="application/vnd.openxmlformats-officedocument.presentationml.notesSlide+xml"/>
  <Override PartName="/ppt/ink/ink27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3"/>
  </p:notesMasterIdLst>
  <p:sldIdLst>
    <p:sldId id="1331" r:id="rId2"/>
    <p:sldId id="1332" r:id="rId3"/>
    <p:sldId id="1333" r:id="rId4"/>
    <p:sldId id="1334" r:id="rId5"/>
    <p:sldId id="1258" r:id="rId6"/>
    <p:sldId id="643" r:id="rId7"/>
    <p:sldId id="999" r:id="rId8"/>
    <p:sldId id="1000" r:id="rId9"/>
    <p:sldId id="1001" r:id="rId10"/>
    <p:sldId id="1002" r:id="rId11"/>
    <p:sldId id="1003" r:id="rId12"/>
    <p:sldId id="1219" r:id="rId13"/>
    <p:sldId id="566" r:id="rId14"/>
    <p:sldId id="567" r:id="rId15"/>
    <p:sldId id="568" r:id="rId16"/>
    <p:sldId id="569" r:id="rId17"/>
    <p:sldId id="570" r:id="rId18"/>
    <p:sldId id="571" r:id="rId19"/>
    <p:sldId id="1220" r:id="rId20"/>
    <p:sldId id="572" r:id="rId21"/>
    <p:sldId id="693" r:id="rId22"/>
    <p:sldId id="573" r:id="rId23"/>
    <p:sldId id="575" r:id="rId24"/>
    <p:sldId id="576" r:id="rId25"/>
    <p:sldId id="577" r:id="rId26"/>
    <p:sldId id="578" r:id="rId27"/>
    <p:sldId id="574" r:id="rId28"/>
    <p:sldId id="579" r:id="rId29"/>
    <p:sldId id="580" r:id="rId30"/>
    <p:sldId id="582" r:id="rId31"/>
    <p:sldId id="583" r:id="rId32"/>
    <p:sldId id="1225" r:id="rId33"/>
    <p:sldId id="1226" r:id="rId34"/>
    <p:sldId id="1227" r:id="rId35"/>
    <p:sldId id="585" r:id="rId36"/>
    <p:sldId id="587" r:id="rId37"/>
    <p:sldId id="588" r:id="rId38"/>
    <p:sldId id="589" r:id="rId39"/>
    <p:sldId id="586" r:id="rId40"/>
    <p:sldId id="590" r:id="rId41"/>
    <p:sldId id="591" r:id="rId42"/>
    <p:sldId id="592" r:id="rId43"/>
    <p:sldId id="599" r:id="rId44"/>
    <p:sldId id="600" r:id="rId45"/>
    <p:sldId id="601" r:id="rId46"/>
    <p:sldId id="593" r:id="rId47"/>
    <p:sldId id="595" r:id="rId48"/>
    <p:sldId id="596" r:id="rId49"/>
    <p:sldId id="597" r:id="rId50"/>
    <p:sldId id="1124" r:id="rId51"/>
    <p:sldId id="598" r:id="rId52"/>
    <p:sldId id="603" r:id="rId53"/>
    <p:sldId id="1335" r:id="rId54"/>
    <p:sldId id="1336" r:id="rId55"/>
    <p:sldId id="1337" r:id="rId56"/>
    <p:sldId id="298" r:id="rId57"/>
    <p:sldId id="346" r:id="rId58"/>
    <p:sldId id="1338" r:id="rId59"/>
    <p:sldId id="1125" r:id="rId60"/>
    <p:sldId id="1052" r:id="rId61"/>
    <p:sldId id="1250" r:id="rId62"/>
    <p:sldId id="1059" r:id="rId63"/>
    <p:sldId id="1060" r:id="rId64"/>
    <p:sldId id="1062" r:id="rId65"/>
    <p:sldId id="1063" r:id="rId66"/>
    <p:sldId id="1065" r:id="rId67"/>
    <p:sldId id="1068" r:id="rId68"/>
    <p:sldId id="1066" r:id="rId69"/>
    <p:sldId id="1251" r:id="rId70"/>
    <p:sldId id="1067" r:id="rId71"/>
    <p:sldId id="1339" r:id="rId72"/>
    <p:sldId id="1340" r:id="rId73"/>
    <p:sldId id="1341" r:id="rId74"/>
    <p:sldId id="1342" r:id="rId75"/>
    <p:sldId id="1259" r:id="rId76"/>
    <p:sldId id="1343" r:id="rId77"/>
    <p:sldId id="1344" r:id="rId78"/>
    <p:sldId id="1345" r:id="rId79"/>
    <p:sldId id="1346" r:id="rId80"/>
    <p:sldId id="1347" r:id="rId81"/>
    <p:sldId id="1348" r:id="rId82"/>
    <p:sldId id="1349" r:id="rId83"/>
    <p:sldId id="1350" r:id="rId84"/>
    <p:sldId id="1351" r:id="rId85"/>
    <p:sldId id="1352" r:id="rId86"/>
    <p:sldId id="1270" r:id="rId87"/>
    <p:sldId id="1353" r:id="rId88"/>
    <p:sldId id="1272" r:id="rId89"/>
    <p:sldId id="1354" r:id="rId90"/>
    <p:sldId id="1355" r:id="rId91"/>
    <p:sldId id="1275" r:id="rId92"/>
    <p:sldId id="1356" r:id="rId93"/>
    <p:sldId id="1357" r:id="rId94"/>
    <p:sldId id="1358" r:id="rId95"/>
    <p:sldId id="1359" r:id="rId96"/>
    <p:sldId id="1360" r:id="rId97"/>
    <p:sldId id="1411" r:id="rId98"/>
    <p:sldId id="1022" r:id="rId99"/>
    <p:sldId id="472" r:id="rId100"/>
    <p:sldId id="1023" r:id="rId101"/>
    <p:sldId id="1024" r:id="rId102"/>
    <p:sldId id="1025" r:id="rId103"/>
    <p:sldId id="1026" r:id="rId104"/>
    <p:sldId id="1380" r:id="rId105"/>
    <p:sldId id="1381" r:id="rId106"/>
    <p:sldId id="1028" r:id="rId107"/>
    <p:sldId id="1029" r:id="rId108"/>
    <p:sldId id="1030" r:id="rId109"/>
    <p:sldId id="1031" r:id="rId110"/>
    <p:sldId id="1032" r:id="rId111"/>
    <p:sldId id="1382" r:id="rId112"/>
    <p:sldId id="1383" r:id="rId113"/>
    <p:sldId id="1384" r:id="rId114"/>
    <p:sldId id="1385" r:id="rId115"/>
    <p:sldId id="1386" r:id="rId116"/>
    <p:sldId id="1387" r:id="rId117"/>
    <p:sldId id="1388" r:id="rId118"/>
    <p:sldId id="1389" r:id="rId119"/>
    <p:sldId id="1390" r:id="rId120"/>
    <p:sldId id="1391" r:id="rId121"/>
    <p:sldId id="1392" r:id="rId122"/>
    <p:sldId id="1393" r:id="rId123"/>
    <p:sldId id="1094" r:id="rId124"/>
    <p:sldId id="1394" r:id="rId125"/>
    <p:sldId id="1095" r:id="rId126"/>
    <p:sldId id="1096" r:id="rId127"/>
    <p:sldId id="1395" r:id="rId128"/>
    <p:sldId id="1396" r:id="rId129"/>
    <p:sldId id="1397" r:id="rId130"/>
    <p:sldId id="1098" r:id="rId131"/>
    <p:sldId id="1398" r:id="rId132"/>
    <p:sldId id="1099" r:id="rId133"/>
    <p:sldId id="1100" r:id="rId134"/>
    <p:sldId id="1101" r:id="rId135"/>
    <p:sldId id="1399" r:id="rId136"/>
    <p:sldId id="1102" r:id="rId137"/>
    <p:sldId id="1103" r:id="rId138"/>
    <p:sldId id="1104" r:id="rId139"/>
    <p:sldId id="1400" r:id="rId140"/>
    <p:sldId id="466" r:id="rId141"/>
    <p:sldId id="1105" r:id="rId142"/>
    <p:sldId id="1157" r:id="rId143"/>
    <p:sldId id="692" r:id="rId144"/>
    <p:sldId id="1106" r:id="rId145"/>
    <p:sldId id="1401" r:id="rId146"/>
    <p:sldId id="1108" r:id="rId147"/>
    <p:sldId id="1402" r:id="rId148"/>
    <p:sldId id="1150" r:id="rId149"/>
    <p:sldId id="985" r:id="rId150"/>
    <p:sldId id="1407" r:id="rId151"/>
    <p:sldId id="1408" r:id="rId152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54"/>
    </p:embeddedFont>
    <p:embeddedFont>
      <p:font typeface="Dosis" pitchFamily="2" charset="0"/>
      <p:regular r:id="rId155"/>
      <p:bold r:id="rId156"/>
    </p:embeddedFont>
    <p:embeddedFont>
      <p:font typeface="Petrona" panose="020B0604020202020204" charset="0"/>
      <p:regular r:id="rId157"/>
      <p:bold r:id="rId158"/>
      <p:italic r:id="rId159"/>
      <p:boldItalic r:id="rId1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94657" autoAdjust="0"/>
  </p:normalViewPr>
  <p:slideViewPr>
    <p:cSldViewPr snapToGrid="0">
      <p:cViewPr varScale="1">
        <p:scale>
          <a:sx n="132" d="100"/>
          <a:sy n="132" d="100"/>
        </p:scale>
        <p:origin x="84" y="6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7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font" Target="fonts/font3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microsoft.com/office/2016/11/relationships/changesInfo" Target="changesInfos/changesInfo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Quigley" userId="5892d26c-5f95-416c-8df4-e1895e5f42e4" providerId="ADAL" clId="{EED8DF99-FB4B-4E10-8597-9EDA70AC1BCF}"/>
    <pc:docChg chg="delSld">
      <pc:chgData name="David Quigley" userId="5892d26c-5f95-416c-8df4-e1895e5f42e4" providerId="ADAL" clId="{EED8DF99-FB4B-4E10-8597-9EDA70AC1BCF}" dt="2023-04-11T18:54:35.433" v="2" actId="47"/>
      <pc:docMkLst>
        <pc:docMk/>
      </pc:docMkLst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492898775" sldId="270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922517145" sldId="27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388262367" sldId="33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58963531" sldId="35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364200475" sldId="36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543629313" sldId="36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260146057" sldId="36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03396894" sldId="37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737902846" sldId="380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725870175" sldId="381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4190236346" sldId="383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495534172" sldId="384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4112783431" sldId="387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187498569" sldId="388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942705411" sldId="389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36411885" sldId="390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4238317108" sldId="391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997984856" sldId="392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200298278" sldId="393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482085814" sldId="394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361101858" sldId="395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342864721" sldId="396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774242032" sldId="397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952741103" sldId="398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957514539" sldId="399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303841652" sldId="400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483357315" sldId="401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4039725977" sldId="402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905977211" sldId="403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121647746" sldId="404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476006599" sldId="405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4125110237" sldId="406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987342522" sldId="407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599120226" sldId="408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874608782" sldId="410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4219977736" sldId="411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079831980" sldId="41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355796462" sldId="413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876149538" sldId="414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4143367528" sldId="415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280034138" sldId="416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5343470" sldId="41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882723581" sldId="41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169433395" sldId="420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236454072" sldId="42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261878603" sldId="42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958599132" sldId="42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405509737" sldId="425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412765658" sldId="43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242252003" sldId="43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547685849" sldId="43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532025754" sldId="43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743542039" sldId="435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187346288" sldId="436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518118561" sldId="43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24887836" sldId="43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787693835" sldId="44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952778153" sldId="44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580481140" sldId="44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234213894" sldId="450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646334974" sldId="45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068636505" sldId="45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466088339" sldId="45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32867595" sldId="45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942372986" sldId="455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498733490" sldId="456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989727515" sldId="45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808497818" sldId="45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852622661" sldId="45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939668355" sldId="460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31829435" sldId="46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115687268" sldId="46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248671138" sldId="46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43265150" sldId="46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744957999" sldId="465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732753203" sldId="46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82463042" sldId="47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60476818" sldId="47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197369536" sldId="475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722685856" sldId="476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70504084" sldId="47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048982080" sldId="47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654479603" sldId="47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571789167" sldId="480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954888051" sldId="48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073164793" sldId="48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777965086" sldId="48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591424563" sldId="48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230151713" sldId="485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573081729" sldId="48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220415774" sldId="48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513430402" sldId="48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967246168" sldId="490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914641464" sldId="49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823772902" sldId="49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182388114" sldId="49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539451854" sldId="496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991617187" sldId="49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39244649" sldId="49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783886704" sldId="49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69920719" sldId="500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45570869" sldId="50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782111764" sldId="50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44271361" sldId="505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697327146" sldId="506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808275657" sldId="50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695706635" sldId="50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59619130" sldId="510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246446941" sldId="53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515656866" sldId="55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197701404" sldId="55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498874148" sldId="55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289178947" sldId="560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687357482" sldId="602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221756735" sldId="606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91737436" sldId="60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66407105" sldId="60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871331198" sldId="61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976855383" sldId="621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099732017" sldId="622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518122476" sldId="623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438602581" sldId="625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000296347" sldId="626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334129357" sldId="627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112987878" sldId="628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791421387" sldId="629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87623306" sldId="631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589198337" sldId="632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526714479" sldId="633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4102264629" sldId="634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533870112" sldId="635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802642983" sldId="636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886846115" sldId="637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487045159" sldId="638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90750817" sldId="640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913527706" sldId="64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057818493" sldId="642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640268860" sldId="644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88204801" sldId="645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764963957" sldId="646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453304897" sldId="647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682934061" sldId="648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71219754" sldId="649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406837467" sldId="650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721324975" sldId="651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369850541" sldId="652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982795686" sldId="653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82937574" sldId="654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894977557" sldId="655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718079946" sldId="656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4076792981" sldId="657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792612516" sldId="658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403325443" sldId="659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167232693" sldId="660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716592323" sldId="661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165057457" sldId="662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130150170" sldId="664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351133622" sldId="665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026119795" sldId="666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212744227" sldId="667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623472157" sldId="668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814578496" sldId="669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360034449" sldId="671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234537019" sldId="672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555534510" sldId="673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714186912" sldId="674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058790709" sldId="676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986848697" sldId="677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4049935303" sldId="678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551489198" sldId="679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4270780987" sldId="680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924717259" sldId="681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119289411" sldId="698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048638805" sldId="699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391845940" sldId="700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4054705992" sldId="702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880406542" sldId="703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129291912" sldId="704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724427165" sldId="705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956237431" sldId="706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23869672" sldId="707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118528083" sldId="708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625353892" sldId="709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377479782" sldId="710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700133100" sldId="711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550816490" sldId="71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297610828" sldId="775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60826111" sldId="78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306807583" sldId="78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068259874" sldId="79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665991362" sldId="795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882682965" sldId="85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017221999" sldId="90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746128698" sldId="93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957987272" sldId="935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209753158" sldId="936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207584198" sldId="93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036490704" sldId="93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68373717" sldId="93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292916928" sldId="940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904235366" sldId="94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466543249" sldId="94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748211542" sldId="94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907381878" sldId="94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299769914" sldId="946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922188870" sldId="94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188465363" sldId="94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177399254" sldId="94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644002317" sldId="950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74478214" sldId="95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136944403" sldId="95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553025049" sldId="95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835376336" sldId="95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52462714" sldId="955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514448753" sldId="956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056025527" sldId="95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826769050" sldId="95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294608010" sldId="95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926982871" sldId="960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028606881" sldId="96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819096478" sldId="96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042554640" sldId="96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511182020" sldId="96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476776830" sldId="965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176607846" sldId="966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435334785" sldId="96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911960299" sldId="96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198074161" sldId="96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899961771" sldId="970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282108006" sldId="97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801446940" sldId="97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083044150" sldId="97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977327993" sldId="97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564860544" sldId="975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837859227" sldId="976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164206599" sldId="97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898701659" sldId="97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627189466" sldId="97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718130983" sldId="980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122411695" sldId="98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181758071" sldId="98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755088872" sldId="98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160618609" sldId="984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363332673" sldId="988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51620604" sldId="989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487136115" sldId="990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920566299" sldId="991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574085266" sldId="992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255105570" sldId="993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711081127" sldId="994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290392341" sldId="995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112902478" sldId="99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575175900" sldId="99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02316214" sldId="100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983129759" sldId="102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700195188" sldId="105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150975690" sldId="107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015749531" sldId="1080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151649166" sldId="108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221867503" sldId="108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61267810" sldId="1097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700825302" sldId="1116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708614230" sldId="1158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258253974" sldId="1172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781803061" sldId="1173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570599663" sldId="1174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4126047942" sldId="1175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934148085" sldId="1176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283141199" sldId="1180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539267779" sldId="121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948275291" sldId="121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495750400" sldId="121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285650973" sldId="1215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972770694" sldId="122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142108886" sldId="122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887183998" sldId="1230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581708282" sldId="123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972996223" sldId="123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634784176" sldId="123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973336297" sldId="123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001279757" sldId="1235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784332230" sldId="1236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300712437" sldId="124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841121407" sldId="1246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794591212" sldId="124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237185062" sldId="124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558753904" sldId="124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168334745" sldId="125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824456774" sldId="125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362062138" sldId="1256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191616838" sldId="125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50097112" sldId="1260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81783738" sldId="126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490077876" sldId="126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972190304" sldId="126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881652557" sldId="126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908855971" sldId="1265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073041882" sldId="1266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90191420" sldId="126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111783614" sldId="126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82874496" sldId="126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464817026" sldId="127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100285750" sldId="127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511707748" sldId="127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21973121" sldId="1276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118675136" sldId="127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413707767" sldId="127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382793137" sldId="127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35236068" sldId="1280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919238626" sldId="128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84398187" sldId="128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575450048" sldId="128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530015751" sldId="128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524851808" sldId="1285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567888956" sldId="1286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801738090" sldId="128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87201524" sldId="128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00709486" sldId="128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688482946" sldId="1290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170005209" sldId="129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337504102" sldId="129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952821848" sldId="129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46524502" sldId="129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706482035" sldId="1295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62561193" sldId="1296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973157331" sldId="129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301731513" sldId="129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266867917" sldId="1300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296535368" sldId="130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79428946" sldId="130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615636486" sldId="130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982681203" sldId="130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989547343" sldId="1305"/>
        </pc:sldMkLst>
      </pc:sldChg>
      <pc:sldChg chg="del">
        <pc:chgData name="David Quigley" userId="5892d26c-5f95-416c-8df4-e1895e5f42e4" providerId="ADAL" clId="{EED8DF99-FB4B-4E10-8597-9EDA70AC1BCF}" dt="2023-04-11T18:54:18.278" v="1" actId="47"/>
        <pc:sldMkLst>
          <pc:docMk/>
          <pc:sldMk cId="925169059" sldId="1306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491738199" sldId="130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511776430" sldId="130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33845549" sldId="130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449354252" sldId="1310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843296129" sldId="131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177981011" sldId="131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05526115" sldId="131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308964726" sldId="1314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377144110" sldId="1315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039650627" sldId="1316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730306007" sldId="1317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411340126" sldId="1318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4284130149" sldId="131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827494258" sldId="1320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665130521" sldId="1321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1684144119" sldId="1322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323275381" sldId="1323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45593240" sldId="1326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219139243" sldId="1329"/>
        </pc:sldMkLst>
      </pc:sldChg>
      <pc:sldChg chg="del">
        <pc:chgData name="David Quigley" userId="5892d26c-5f95-416c-8df4-e1895e5f42e4" providerId="ADAL" clId="{EED8DF99-FB4B-4E10-8597-9EDA70AC1BCF}" dt="2023-04-11T18:53:50.834" v="0" actId="47"/>
        <pc:sldMkLst>
          <pc:docMk/>
          <pc:sldMk cId="871880954" sldId="1330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4236471534" sldId="1409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301838420" sldId="1410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970476230" sldId="1412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900501175" sldId="1413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561438827" sldId="1414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610575549" sldId="1415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820493548" sldId="1417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973653931" sldId="1418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269707285" sldId="1419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262188116" sldId="1420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251125653" sldId="1421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642751852" sldId="1422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68324953" sldId="1423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972232448" sldId="1424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61209023" sldId="1425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896629372" sldId="1426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1363088716" sldId="1427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3664168872" sldId="1428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4047011747" sldId="1429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2024048853" sldId="1430"/>
        </pc:sldMkLst>
      </pc:sldChg>
      <pc:sldChg chg="del">
        <pc:chgData name="David Quigley" userId="5892d26c-5f95-416c-8df4-e1895e5f42e4" providerId="ADAL" clId="{EED8DF99-FB4B-4E10-8597-9EDA70AC1BCF}" dt="2023-04-11T18:54:35.433" v="2" actId="47"/>
        <pc:sldMkLst>
          <pc:docMk/>
          <pc:sldMk cId="436202527" sldId="143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4-08T21:17:17.32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26734 13926 39 0,'0'0'52'0,"0"-1"5"0,0 0-17 16,0 1-13-16,2-1-6 15,-2 1 9-15,0-1-13 16,1 1-12-16,-1 0-5 15,0 0-14-15,1 1-25 16,-1 0-15-16,1-1-43 16,-1 0 20-16,1 2 70 0,0-2 16 15,0 1 8-15,-1-1-4 16,1 1-6-16,1-1-4 16,-2 2-3-16,0-2 1 15,0 0 2-15,0-2-15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0T17:31:19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15004 3707 14159 0,'0'0'1264'0,"-10"11"-1008"16,3-2-256-16,0 2 0 0,-1 1 2016 0,1 0 352 0,1-3 80 0,-1 2 16 15,1 2-1184-15,1 1-256 0,2 3-32 0,2-3-16 16,-2 1-656-16,2 2-144 0,1 1-32 0,1 3 0 15,2-2 0-15,4 2 0 16,-5 0 0-16,3 0 0 0,-1 0 320 0,0-2 64 16,2 2 16-16,-2 0 0 0,0 0-32 0,-1-3-16 15,1 0 0-15,-1 0 0 0,-2-1-368 0,-1 1-128 16,0-4 0-16,-1-1 0 0,1-3 0 0,0-10 0 0,0 0 0 0</inkml:trace>
  <inkml:trace contextRef="#ctx0" brushRef="#br0" timeOffset="218.7">14634 3369 44575 0,'22'-7'1984'0,"-12"5"384"0,-3 4-1888 0,-7-2-480 0,0 0 0 0,3 15 0 16,-3 3-896-16,1 3-288 0,5 0-48 0,0-6-17328 15</inkml:trace>
  <inkml:trace contextRef="#ctx0" brushRef="#br0" timeOffset="654.91">15482 3808 36975 0,'0'0'1632'0,"0"0"352"0,7-6-1600 0,-7 6-384 16,0 0 0-16,0 0 0 0,0 0 0 0,0 0 128 0,0 0-128 0,1 13 0 15,-1-13 0-15,3 11 0 16,-3 0 0-16,0-11-176 0,0 0 176 0,0 0 0 16,0 0 160-16,0 0-160 0,0 0 0 0,0 0-336 0,-7-15 48 0,3-5 16 15,0-4 48-15,1 1 16 0,3-7 0 0,1 2 0 0,2-4-112 0,1 5-32 16,3-1 0-16,3 1 0 0,-2-1 352 0,2 3 208 16,0 4-16-16,2 0-16 0,2 2 80 0,3 5 32 15,-3 3 0-15,4 4 0 0,3 3 0 0,4 4 0 16,0 5 0-16,0 5 0 0,3 4-288 0,6 4 0 0,5 3-208 0,-3 7 80 15,1 3-192-15,-3 8-48 0,-2 7 0 0,-1 0 0 16,-5 0 368-16,2-1 0 0,-3 1 0 0,-3 2 0 16,-2-2-304-16,-2-3 64 0,-3 0 16 0,-1-1 0 15,0-7 224-15,-4-4 0 0,-2-5 0 0,-1-4 0 16,-4-3 128-16,-1-8 80 0,-2-11 16 0,0 0-15648 16</inkml:trace>
  <inkml:trace contextRef="#ctx0" brushRef="#br0" timeOffset="1198.95">20044 3146 1311 0,'0'0'128'0,"0"0"-128"16,0 0 0-16,0 0 0 0,0 0 1408 0</inkml:trace>
  <inkml:trace contextRef="#ctx0" brushRef="#br0" timeOffset="1719.83">20054 3130 2639 0,'0'0'240'0,"-3"-10"-240"0,3 10 0 0,-4-9 0 0,4 9 4336 0,0-9 816 15,0 9 160-15,0 0 48 0,0 0-2928 0,0 0-592 0,0 0-112 0,0 0-32 16,0 0-560-16,0 0-112 0,7-7-32 0,-7 7 0 15,0 0-464-15,0 0-80 0,0 0-32 0,7 10 0 16,-3 1-416-16,3 3 0 0,-3 0 0 0,3 2-176 31,0 0 176-31,-2 4 0 0,0 1-144 0,-1 0 144 16,3-2-128-16,-2 5 128 0,-3-1-160 0,2 4 160 16,1 1-128-16,-3 1 128 0,3 0 0 0,-3 2-144 0,0 2 144 0,1 1 0 15,-3-2 0-15,-3 1 0 0,1 2 0 0,0 1-160 16,-3 1 160-16,0 0-160 0,-1 2 160 0,-1 2 0 15,0 1 0-15,-4 1 0 0,1-1 0 0,-3 1 0 16,1 0 0-16,-2-4 0 0,3-7 0 0,-3-3 0 0,3-4 160 0,0-4-160 16,1-5 192-16,3-4-48 0,7-12-16 0,0 0 0 15,0 0 368-15,0 0 64 0,-11-5 16 0,4-4 0 16,-3-7 720-16,3-5 160 0,2-6 16 0,-1-2 16 16,2-3-848-16,0-3-192 0,4-4-16 0,0-4-16 15,4-3-288-15,3-2-128 0,1 2 0 0,2 5 128 16,-3-3-384-16,3 8-96 0,2 1-16 0,2 5 0 15,0 3 368-15,3-1 0 0,-2 6 0 0,2 1 0 0,-2 6 0 16,2 2 192-16,1 5-32 0,5 1 0 16,6-4-160-16,2 8 0 0,1 4-160 0,0 8 160 0,0 2-128 15,1 8 128-15,2 5 0 0,-6 3-144 0,2 5-64 0,-3 1-16 16,-6 3 0-16,-1 5 0 0,-6 1 224 0,2-1 0 0,-6 4 0 0,0-2 0 31,-4 2 0-31,-2-2 0 0,-3-3 0 0,-2 1-144 0,-4-4 144 16,1-2 0-16,-1-7 160 0,-1-3-160 0,3-4 0 0,-2-6 0 15,1-3-208-15,3-12 64 16,0 0-304-16,0 0-64 0,0 0-16 0,-7-12 0 16,3-4-1040-16,1-4-208 0,6-8-32 0</inkml:trace>
  <inkml:trace contextRef="#ctx0" brushRef="#br0" timeOffset="1959.55">20924 3642 37663 0,'7'-4'3344'0,"-7"4"-2672"15,0 0-544-15,0 0-128 0,0 0 768 0,0 0 128 16,7 9 32-16,-6 5 0 0,-1 0-768 0,-1 4-160 15,-2 0 0-15,-1 3 0 16,1 2-544-16,-4-1-64 0,-2-1-16 0,0 0 0 16,2-7-2064-16,-7-5-432 0,3-3-80 0</inkml:trace>
  <inkml:trace contextRef="#ctx0" brushRef="#br0" timeOffset="2071.56">20525 3084 30575 0,'0'0'2720'0,"0"0"-2176"0,7 11-544 0,-5 3 0 15,-2 4 1024-15,-2 3 112 0,2 2 16 0</inkml:trace>
  <inkml:trace contextRef="#ctx0" brushRef="#br0" timeOffset="2624.8">21629 3356 14047 0,'0'0'624'0,"-9"17"128"0,-2 1-608 0,-8 4-144 0,0 2 0 0,-3 2 0 16,-8 5-208-16,2 1-80 0,-1 0-16 0,-2 4 0 15,-1 6 496-15,-1-1 112 0,-2 0 16 0,3 3 0 16,3-4 928-16,4 2 192 0,1 0 32 0,6-5 16 15,0-2-320-15,4 0-64 0,4-6-16 0,4 0 0 0,1-2 256 16,5-5 32-16,3-1 16 0,4-5 0 16,0-3 176-16,1-1 32 15,5-3 16-15,2-4 0 0,3-3-304 0,0 0-64 0,0-4-16 0,6-5 0 16,1 0-592-16,4-9-128 0,6-4-32 0,-3-5 0 16,3-7-768-16,-1-3-160 0,-4-7-16 0,-1-2-16 15,-8-2-768-15,-3-4-160 0,-2-1-16 0,-6 3-16 31,-6-3 576-31,-1 3 112 0,-6 0 32 0,-1 2 0 0,-8-2 720 0,1-1 192 0,-5 0 0 0,-5 0 16 16,-4 3 112-16,-5 3 0 0,0 0 16 0,-2 2 0 0,-2 2-208 16,2 2-128-16,0-2 160 0,0 0-160 0,4-2 0 0,0 2 0 15,3-1 0-15,3-1 0 0,-3 4 176 0,7 5-176 16,-1 1 192-16,5 6-192 16,3 4 0-16,2 6 0 0,4-2 0 0,-2 9 0 0,7 8 192 15,0 0 96-15,0 0 16 0,-11 15 0 16,4 6-304-16,4 7-224 0,3 11 32 0,3 8 16 0,6 16 176 0,2 5 0 0,6 7-144 0,3 3 144 31,7 3 0-31,5 6 0 0,6 3 0 0,5 1 0 0,7-2-208 16,3-3 16-16,4 0 16 0,0-4 0 0,0-4 176 15,-2-3 0-15,-4-7 0 0,0-4 128 0,-7-4-416 0,-2-7-80 16,1-2-16-16,3-8-9200 16,3-1-1840-16</inkml:trace>
  <inkml:trace contextRef="#ctx0" brushRef="#br0" timeOffset="23838.51">9195 5369 20607 0,'0'0'912'0,"0"0"192"0,0 0-880 0,0 0-224 0,0 0 0 0,-11 7 0 16,11-7 336-16,-10 7 32 0,10-7 0 0,-10 6 0 31,10-6-112-31,0 0-32 0,0 0 0 0,0 0 0 16,0 0-96-16,0 0 0 0,0 0-128 0,0 0 192 0,-11-4-48 0,2-1-16 15,9 5 0-15,-6-10 0 0,-4-1 384 0,3 2 64 16,3-2 0-16,-3 4 16 0,7 7-32 0,-5-11-16 15,5 11 0-15,-7-8 0 0,7 8-48 0,0 0-16 16,0 0 0-16,0 0 0 0,0 0-32 0,0 0-16 0,0 0 0 0,0 0 0 16,0 0-80-16,12-2-16 0,-3 0 0 0,-9 2 0 15,12 2-336-15,-12-2 0 0,8 3 0 0,-8-3-192 16,10 4 192-16,-10-4 0 16,11 0 160-16,-1 0-160 0,-10 0 384 0,11-2-32 15,-4-1 0-15,-7 3 0 0,7-4 144 0,0-1 16 0,0 1 16 0,-7 4 0 16,7-7-48-16,-2 0-16 15,1 2 0-15,-6 5 0 0,0 0-224 0,7-6-48 0,-3 1-16 0,-4 5 0 16,0 0-176-16,0 0 0 0,7-5 0 16,-7 5 0-16,0 0 0 0,0 0 0 0,0 0 0 0,0 0 0 0,0 0-240 0,0 0 32 15,0 0 0-15,0 0 0 0,0 0 208 0,0 0 0 16,0 0-160-16,0 0 160 0,0 0 0 0,0 0 0 16,0 0 0-16,0 0 0 0,0 0-160 0,0 0 160 15,0 0 0-15,0 0-144 0,0 0 144 0,0 0-192 16,0 0 192-16,0 0-192 0,0 0 192 0,0 0 128 15,0 0-128-15,0 0 176 0,0 0-176 0,0 0 0 16,0 0 0-16,0 0 0 0,0 0 0 0,0 0 0 16,7 3 0-16,-7-3 0 0,0 0 0 0,0 0 0 15,0 0 160-15,0 0-160 0,8 4 208 0,-8-4-64 0,0 0-16 0,0 0 0 16,10 2-128-16,-10-2 0 0,10 0 0 0,-10 0 0 16,11 0 0-16,-11 0 0 0,0 0 0 0,0 0 0 15,11 1 128-15,-1 1 32 0,-10-2 16 0,11 2 0 31,3 3-176-31,-3-1 0 0,-11-4 0 0,11 5 0 0,-11-5 128 0,10 4-128 16,1-1 0-16,-11-3 128 0,14 6-128 0,-3-1 128 16,-11-5-128-16,9 5 128 0,3-3 48 0,-12-2 0 15,11 7 0-15,-11-7 0 0,11 5 112 0,-11-5 32 16,14 2 0-16,-14-2 0 0,14 0-320 0,-14 0 0 0,14 0 0 0,-14 0 0 16,11-2 0-16,1-1 208 0,-12 3-16 0,13-4 0 15,-3-1 32-15,1 1 0 0,1-1 0 0,-3 0 0 16,4 1-16-16,-1-3 0 0,0 2 0 0,-1-1 0 15,-2 1 176-15,4-2 16 0,1-2 16 0,-3-3 0 16,2 3-176-16,-6 0-48 0,0 0 0 0,-3 2 0 16,3 0-64-16,0-2 0 0,-3-3-128 0,3 4 192 0,-4 1-192 0,-2-4 144 15,2 1-144-15,0 0 128 16,1-1 32-16,0 0 0 0,-1 0 0 0,-2-3 0 16,5 3-160-16,-5-3 128 0,2 0-128 0,0 3 128 0,1-3-128 0,3 3 160 15,-3-6-160-15,0 3 160 0,2 0 16 0,1 0 0 16,0-1 0-16,4 0 0 0,-4 5-48 0,1-1 0 15,2-3 0-15,-3 3 0 16,4-1-128-16,-4 3 160 0,-3-1-160 0,3 2 160 0,0 1-160 0,-3-3 0 16,2 1 0-16,0 2 0 0,-1 1 0 0,-1-1 160 15,-1-3-160-15,-2 1 160 0,2 0-160 0,0 0-144 16,-3-2 144-16,0 1-208 0,0 1 208 0,0-3 0 16,-3 1 144-16,3 0-144 0,-3 0 0 0,3-2 0 15,-1 1 0-15,1 2 0 0,1-1 0 0,2-2 0 16,0 2 0-16,-2 3 0 0,4-3 0 0,0 2 0 0,-1 3 0 0,-4 6-160 15,7-9 160-15,-4-1 144 0,-3 10-16 0,4-8-128 16,-1-3 0-16,-3 11 0 0,0-11 0 0,0 1 0 16,0-1 0-16,-3 1 0 0,-1 0 0 0,1 2 0 0,1-3 0 0,0-2 0 15,-1 5 0-15,-1-3-144 0,1 1 144 16,1 2 0-16,0-2 0 0,-2-1 0 0,1 0 0 0,-1 4 0 31,1-3 0-31,0 3 0 0,-1 0 0 0,4 7 0 16,-4-8 0-16,4 8 0 0,-7-7 0 0,3-3-208 15,-3 3 80-15,-3 0 128 0,2-1 0 0,1 1 0 16,-3-5 0-16,-1 5 0 0,-3 0 0 0,0 2 0 0,3-2 0 16,-3 1 0-16,-1-1 0 0,-2 0 0 0,3 0 0 0,0 0 0 15,-1-4 0-15,1 2 0 0,-3-1 0 0,2 1 0 16,-2 0-160-16,2 0 160 0,-2 2-208 0,2 0 80 0,-1-1 128 0,2 1 0 16,0 0 0-16,0 2 0 15,3 0 0-15,-3 1 128 0,0 0-128 0,-2 1 176 0,3 0-176 0,1 1 0 16,0 0 0-16,1-2 0 0,-3 1 0 0,3 0 0 0,0-1 0 0,0 0 0 15,1 0 0-15,-4 1 0 16,3-1 0-16,0 1 0 0,1 0 0 0,2-1 0 0,8 4 0 16,-10-4 0-16,10 4 0 0,-11-3 0 0,0 3 0 0,11 0-176 15,-14-4 176-15,0 4-192 0,0 0 192 0,-1 1-192 32,1 2 192-32,0-3 0 0,0 0 160 0,0 0-160 0,-2 3 0 0,3 1 0 15,-1-4-128-15,-3 3 128 0,3 1 0 0,1-2 0 16,2 3 0-16,1-2 0 0,-1 1 0 0,-1 0 0 15,3 3 0-15,0-3 0 0,2 3 0 0,-2 0 0 16,2 0 0-16,0 2 144 0,0-1-144 0,-2 0-224 16,3-1 48-16,-1 0 16 0,7-7 160 0,-10 10 0 15,2-3 0-15,1 1 0 0,7-8 0 0,-7 7 0 0,0 2 0 0,7-9 0 16,-7 10 0-16,0-1 0 0,3 2 0 0,1 1 0 0,-1-1 0 16,1 0 0-1,-1 1 0-15,1 0 0 0,3-12 0 0,-4 14 0 0,4-3 0 0,-3 0 0 16,3-11 0-16,-3 14 0 0,3-14 0 0,-1 11 0 0,1-11 0 0,-4 12 0 15,4-12 0-15,-3 12 0 0,-4-1 0 0,7-11 128 32,0 0-128-32,-7 8 176 15,3-1-1328-15,4-7-256 0,0 0-48 0</inkml:trace>
  <inkml:trace contextRef="#ctx0" brushRef="#br0" timeOffset="25104.53">8810 3743 12719 0,'0'0'560'0,"0"0"128"0,0 0-560 0,0 0-128 0,0 0 0 0,0 0 0 0,0 0 1264 0,0 0 208 15,0 0 64-15,-4-9 0 0,4 9-960 0,-3-9-192 16,3 9-48-16,0 0 0 0,0 0 96 0,0 0 16 15,0 0 0-15,-7-9 0 16,7 9 320-16,0 0 80 0,0 0 16 0,0 0 0 0,-11-5-544 0,11 5-96 16,0 0-32-16,-11-2 0 0,11 2 112 0,-13 0 16 15,13 0 0-15,0 0 0 0,-11 2-192 0,11-2-128 16,0 0 192-16,0 0-192 0,-8 12 336 0,8-12-32 0,-7 9-16 0,7-9 0 16,-7 14 64-16,0 2 16 0,0-2 0 0,3-1 0 15,1 6 176-15,-1-1 32 0,1 3 16 0,3 0 0 31,-3 2 64-31,3 4 16 0,0-2 0 0,-1 1 0 0,1-1-144 0,0 2-16 16,-3-1-16-16,1-1 0 0,2-1-496 0,0-2 0 16,0 1 0-16,0 0 0 0,0 0 192 0,0 0-48 15,0-5-16-15,0 3 0 0,2-5 16 0,1 0 0 16,-3-2 0-16,1 0 0 0,2 2-144 0,-3-5 192 16,0-11-192-16,0 14 192 0,0-14-192 0,-4 10 128 15,4-10-128-15,0 0 128 0,0 0-128 0,0 0 0 0,-6 11 0 0,6-11 128 16,0 0-128-16,0 0 0 0,0 0 0 0,0 0 0 15,0 0 256-15,0 0-48 0,0 0 0 0,0 0 0 16,0 0 80-16,0 0 16 0,10 4 0 0,0 0 0 16,1-1 112-16,-11-3 32 0,0 0 0 0,8 7 0 0,5-4-256 0,-2 1-64 15,3-1 0-15,-3 1 0 0,0-2-128 0,3 3 160 16,0-4-160-16,0 2 160 0,0 0 0 0,4 1 0 16,0-1 0-16,0 1 0 0,3 0 48 0,0 0 16 0,5 2 0 0,2-2 0 15,2 3-96-15,0 0 0 0,4-3-128 0,1 3 192 16,-3 0-192-16,0 0 144 0,1-3-144 0,-2 3 128 31,-2 0-128-31,2 3 0 0,-5-5 0 0,2 4-176 16,0-2 48-16,-3 1 0 0,0-4 0 0,3-1-12480 15,3-3-2496-15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0T17:36:39.8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16451 7973 5407 0,'0'0'480'0,"8"-7"-480"0,2 3 0 0,-3-3 0 16,4 0 3840-16,-3 0 656 0,2 0 144 0,-2 3 32 15,2-3-2896-15,0 3-576 0,1-1-112 0,0 0-32 0,-4 1-640 0,0 0-128 16,0 1-32-16,0-4 0 16,0 3-256-16,-3-3 0 0,3 0 0 0,-3 0 0 15,-4 7 0-15,6-7 128 0,-2-3-128 0,-4 10 0 16,7-8 0-16,-3 1 0 0,-1 2 0 0,-3 5 0 15,7-6 0-15,-7 6 0 0,4-6 0 0,-4 6 0 0,0 0 512 0,3-7 128 16,-3 7 48-16,0 0 0 16,0 0 688-16,0 0 144 0,0 0 16 0,0 0 16 15,0 0-592-15,0 0-128 0,0 0-32 0,0 0 0 0,-14 3-96 0,1 0 0 16,13-3-16-16,-12 7 0 0,12-7-352 0,-10 6-64 16,10-6-16-16,-14 9 0 0,14-9-256 0,-11 11 0 15,11-11 0-15,-14 10 0 0,14-10 0 0,-11 9 0 0,11-9 0 0,-10 9 0 16,10-9 192-16,-8 10-64 0,8-10 0 0,0 0-128 15,0 0 320-15,-11 7-32 0,11-7-16 0,0 0 0 16,0 0 192-16,0 0 48 0,0 0 0 0,-7 11 0 16,7-11-96-16,0 0-16 0,-7 11 0 0,7-11 0 15,-7 11-272-15,7-11-128 0,-7 14 128 0,3-2-128 16,4-12 0-16,-3 16 0 16,-1-2 0-16,1-3-176 0,0 1 176 0,2 1 0 15,-2-3 0-15,0 1 128 0,3-11-128 0,-1 14-192 16,1 2 64-16,0-5 0 0,0-11 128 0,0 16 0 15,0-3 0-15,0 1 0 0,1 3 0 0,2-3 0 16,0 1 0-16,-3 2 0 0,4 1 0 0,-1 0-128 0,-2 3 128 0,2 1-128 0,0 3 128 0,1 0 0 16,0 0 0-16,0 6 0 15,2-2 0-15,1 3 0 0,-3 5 0 0,3 0 0 0,-3 4 0 0,3 0-160 16,3 1 160-16,-3 3-160 16,4 4-544-1,-4-3-128-15,4 1 0 0,-4 0-16 0,1 2-736 0,2 0-144 0,-3 1-16 0,-3-4-16 16,0-1 1040-16,-1-3 208 0,0-2 32 0,-3 2 16 0,0 0 464 0,0 1 0 15,-3 0 0-15,-1 3 0 0,1 1 0 0,-1 2 0 16,0 4 0-16,-2-3 0 0,2-4 0 0,1 2 0 16,2 0 0-16,-2 0 0 0,0 2 0 0,2 2 0 15,1-1 0-15,0-1 0 0,1 6 0 0,2-3 0 0,0 3 0 0,-3 0 0 32,1 4 0-32,2-6 0 0,-3 0 0 0,3 2 0 0,-3-6 0 0,1 3 0 15,2-6 0-15,0 2 0 0,1 1-176 0,-2-2 176 16,0 1-192-16,1-2 192 0,1-1 480 0,-1-3 208 15,-3-1 32-15,1 0 16 0,2-3 16 0,-3-2 0 16,3 1 0-16,-3-4 0 0,0-4-208 0,0 2-32 16,-3-4-16-16,3 1 0 0,0-1-496 0,0-3 0 15,0-2 0-15,0-7 0 0,0 0 0 0,0-1 0 16,0-2 128-16,3-2-128 0,-3-11 256 0,0 11-32 16,0-11-16-16,0 0 0 0,7 10 64 0,-7-10 16 0,6 7 0 0,-6-7 0 15,7 8 224-15,0-1 32 0,-7-7 16 0,9 6 0 16,1-2-256-16,-10-4-48 0,11 7-16 0,-4-3 0 15,-7-4-48-15,11 1-16 0,-11-1 0 0,0 0 0 16,9 6-176-16,-9-6 0 0,9 0 0 0,-9 0 0 0,0 0 0 0,0 0 192 16,0 0-192-16,0 0 192 0,0 0-192 0,10 0 128 15,-10 0-128-15,0 0 128 16,13-3 32-16,-1 0 0 0,4-1 0 0,-2 3 0 16,0-2-160-16,4-1 0 0,3 0-160 0,4 1 160 15,0-4 0-15,3 0 0 0,1 0 0 0,3 0 0 16,0 0 0-16,1 3 0 0,1-3 0 0,2 3 0 15,5 1 0-15,0 3 0 0,0 3 0 0,8-2 0 16,4-1 0-16,1-1-144 0,3 1 144 0,-1-3-128 16,-2 3 128-16,-1 0 0 0,0-3 0 0,-3 3 0 15,-4 3 0-15,6-3 0 0,5 3 0 0,0-3-128 16,2-3 128-16,-2 0 224 0,0-1-48 0,-2 1-16 16,-3 2-32-16,1 1 0 0,-1 1 0 0,5 2 0 0,6 0-128 0,1-2 0 15,4-1 0-15,-4-1 0 0,1 1 0 0,-5 0 0 16,1 0 0-16,-1 1 0 0,4 5 0 0,4-2-144 0,3-4 144 0,0 0 0 15,-4 0 0-15,-4 0 0 0,0 1 0 0,-6 2 0 16,0 1 352-16,0 2-32 0,5-5 0 0,-2 0 0 16,-3-1-32-16,-4 0-16 0,-10-1 0 0,-1 0 0 15,-6 1-272-15,-4-3 160 0,0 2-160 0,-7 1 128 0,0 0-128 16,-4 0 0 0,-3 0 0-16,-2 0 0 0,-2 1-208 0,-2 3-80 15,-1 3-16-15,-11-7 0 16,7 6-1552-16,-7-6-304 0,0 0-64 0,0 0-17360 0</inkml:trace>
  <inkml:trace contextRef="#ctx0" brushRef="#br0" timeOffset="758.42">18844 11030 4079 0,'0'0'368'0,"0"0"-368"0,0 0 0 0,0 0 0 0,0 0 4944 0,0 0 928 15,0 0 176-15,0 0 32 16,3 11-3952-16,-3-11-784 0,0 0-176 0,0 0-16 0,3 10-464 0,-3-10-96 15,0 0-16-15,7 7 0 0,-7-7-32 16,8 8-16-16,2-4 0 0,1 1 0 16,3-3 16-16,0 2 0 0,0 2 0 0,5-2 0 15,5 3-208-15,4 0-32 0,5 0-16 0,6 3 0 0,7 1-288 16,0 0 0-16,0 0-128 0,-1 1 128 0,1-1 416 0,3 1 176 16,1-1 48-16,3 0 0 0,1 3 416 0,3 0 96 15,3-2 0-15,-2 1 16 0,-5-1-432 0,-6-1-96 16,-1 0 0-16,-4 1-16 0,-6 0-432 0,-4-3-64 15,-4 3-128-15,1-1 176 0,-4 0 0 0,-4 3 0 0,0-3 0 0,-6 1 0 16,1 4-176-16,-2-2 0 0,-2-3-160 0,-1 4 160 16,-4 2 0-16,-2 1 0 0,-1 3 0 0,-1 4 0 15,-3 3 0-15,0 1 0 0,-5 6 0 0,-2 3 0 16,-2 3-128-16,-2 5 128 0,-3 5-208 0,-2 2 80 16,-5 4 128-16,-2-3-128 0,-4-1 128 0,-8 0-128 15,-1 1 128-15,-13-2-128 16,-5-1 128-16,-14 1-128 15,-10 0-912-15,-5-4-176 0,2-4-48 0,-5-11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0T17:40:04.2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2153 4100 31727 0,'0'0'2816'0,"6"14"-2240"0,-6 0-576 0,4-3 0 15,3 0 1280-15,-3 1 160 16,6 0 32-16,-3 1 0 0,1 1-1024 0,2 2-208 16,4 0-48-16,-3 2 0 15,3 1 512-15,0 1 112 0,-1-1 16 0,3 4 0 0,1 2 96 0,1 3 32 16,-2 1 0-16,2 3 0 0,0 0-112 0,1 3-16 15,-1-3 0-15,-2 0 0 0,1 0-256 0,1 1-48 16,-4 2-16-16,0 0 0 0,-3 1-384 0,3-2-128 16,-3 1 0-16,0-1 0 0,-4 3 192 0,1-1-64 0,1 0 0 0,-1 2-128 15,2-5 320-15,-2-2-32 0,-1-5-16 0,0-2 0 16,-4-7 144-16,1-2 32 0,-1-4 0 0,-3-11 0 16,0 0-272-16,0 0-48 0,0 0-128 0,0 0 192 15,0 0-192-15,0 0 0 0,0 0 0 0,0 0 0 16,0 0 0-16,-14-11 0 0,3-3 0 0,1-4 0 0,-1-3-128 0,0-7 128 15,-3-8 0-15,-4-4 0 16,-3-9-368-16,-4-5 48 0,0-6 0 0,-6-2 0 16,4-5-64-16,-7-1-16 0,-1-3 0 0,3 0 0 15,2 3 160-15,2-6 48 0,3 1 0 0,3 2 0 16,4 0 192-16,4 4 0 0,3 2 0 0,4 5 0 16,4 3 0-16,-1 1 0 0,4 4 0 0,0 4 0 0,1 0 176 0,2 6-176 15,7 1 160-15,-2 7-160 0,3 2 192 0,2 7-48 16,2 0-16-16,1 4 0 0,3 3 48 0,1 0 0 15,3 4 0-15,-2 1 0 0,2 5 16 0,-3 1 16 16,6 4 0-16,-4 2 0 0,2 1-80 0,-2 0 0 16,2 4-128-16,-2 0 192 0,3 3-192 0,-1 6 144 15,1 3-144-15,-3 5 128 0,3 3 0 0,-3 4-128 16,5 2 192-16,-5 4-64 0,-1 2-128 0,0 5 0 16,1 0 0-16,-5 1 0 0,1 6 0 0,-7 5 0 0,0-2 0 0,-4 2 0 15,-7 0 0-15,-2-3 0 0,-3-4 144 0,-6-3-144 16,-5-1 0-16,-4-3 0 0,-1-3 0 0,-7-3 0 15,-1-6 0-15,-3-4 0 16,-3-5 160-16,-1-1-160 0,-3-6 128 0,0-2-128 16,-7-2 0-16,-2-2 144 0,2-4-144 0,-2 2 128 15,4-3-128-15,4 0 128 0,8 0-128 0,0 0 0 16,4-3 0-16,3 2 0 16,4-2-848-16,4-1-160 0,5-2-16 0,-2 1-14064 0,4-8-2800 0</inkml:trace>
  <inkml:trace contextRef="#ctx0" brushRef="#br0" timeOffset="998.33">3150 4563 2639 0,'9'15'240'0,"-4"-2"-240"0,3 2 0 16,2 2 0-16,-3 2 7424 0,4 5 1456 15,-1 3 272-15,-3 3 64 0,4 0-7360 0,0 2-1488 16,1 2-368-16,1 3 0 16,1 3-576-16,0 2-192 0,0 0-48 0,-1-2 0 0,1-2 816 0,-3-2 272 0,1 0 0 0,-5-1 0 15,0-6 864-15,-2-1 160 16,-3-7 48-16,0-1 0 0,-5-4-128 0,2-2-32 0,-4-5 0 0,5-9 0 16,-12 5-736-16,-2-3-128 0,1-5-48 0,-3-3 0 0,0-1 160 0,-2-7 16 15,1-4 16-15,1 0 0 0,0-7-160 0,1 0-48 16,1-2 0-16,0 1 0 0,0-6-128 0,0 0-128 15,3 0 144-15,0-3-144 0,4 2 0 0,0-1 0 16,0 1-128-16,3-2 128 0,1-1 0 0,-1-1 144 16,1 2 16-16,6-1 0 0,-2 1-160 0,5 3 0 0,-2 0 0 15,6 4 0-15,2 6 208 0,2 1-32 0,3 0-16 0,1 3 0 16,0 3 48-16,3 1 16 0,2 0 0 0,4 4 0 16,5 3-224-16,3 2 0 0,3-1 0 0,0 5 0 15,1 1 0-15,0 0-288 0,0 1 64 0,-3 2 16 16,0-2 208-16,-4 1 0 0,-4-2-160 0,-3-2 160 0,0 1 0 15,-4-3 0 1,-3-3 0-16,-4 1 0 0,-1 2 0 0,-1 0 0 16,0-3 0-16,-1 0 0 0,0-2 0 0,-1 4 0 15,4 1 0-15,-3 0 0 0,-2 1 160 0,-9 3-160 16,9-4 192-16,-9 4-192 0,14 0 304 0,-14 0-48 16,0 0-16-16,0 0 0 0,0 0-240 0,0 0 0 15,0 0 128-15,0 0-128 0,0 0 0 0,0 0-240 16,0 0 48-16,-18 4 16 0,4-4 176 0,-4 0-192 0,-1 0 192 0,1 0-192 15,-1 0 192-15,-1-3-192 16,-1-1 192-16,3 1-192 0,0 2 192 0,1-4 0 0,2 4 0 0,-2 0 0 16,2-2 0-16,15 3 0 0,-14 3 0 0,14-3-192 15,0 0 384-15,-7 11 80 0,4 3 16 0,6 0 0 16,4 1 128-16,4 9 32 0,5 1 0 0,3 1 0 16,3 5-320-16,3 1-128 0,3 0 128 0,-1 0-128 0,-1 3 160 0,6-2-160 15,5-2 192-15,2-2-192 0,1-1 160 0,2-3-160 0,-2 0 128 0,-1-7-128 16,-1-2 0-16,-6-4 0 0,0 1 0 0,-5-3 0 31,-4-3 0-31,-2-6 128 0,-1 5-128 0,-4-6 128 0,-2 0-128 0,-2 0 0 16,-1-5 144-16,-11 5-144 0,11-2-192 0,-1-4-96 0,1 2-32 0,-11 4 0 31,7-7-1280-31,-7 7-272 16,0 0-48-16</inkml:trace>
  <inkml:trace contextRef="#ctx0" brushRef="#br0" timeOffset="1679.47">4721 4711 14159 0,'18'-20'624'0,"-9"6"144"0,2-1-624 0,-1-2-144 0,-3-1 0 0,0 0 0 0,-5 1 4384 0,3 2 848 16,-4-3 160-16,0 4 48 0,-3 0-3440 0,-3 0-672 16,-2 3-144-16,-2-3-32 15,-5 3-320-15,0-2-64 0,0 2 0 0,-4 4-16 16,-2 3-576-16,1 0-176 0,-1-2 0 0,1 5 0 0,-1 4 224 0,-1 2-64 15,0 5-16-15,3 1 0 0,-3 3 384 0,6 4 80 16,5 3 16-16,2 4 0 0,2 7 32 0,5 0 16 16,-2 3 0-16,7 1 0 0,6 1-192 0,-3 2-32 15,4 2-16-15,3-2 0 0,4-1-256 16,0 1-48-16,0 3-128 0,2-3 192 0,-1-4-32 0,2-3-16 16,4-3 0-16,-2-4 0 0,-2-4-144 0,0-1 160 0,-5-4-160 0,2-5 160 15,-2-1-32-15,0-6 0 0,-4-1 0 0,-1-3 0 16,0-7 96-16,-1-4 16 0,-1-8 0 0,0-7 0 15,-5-7-240-15,2-9 0 16,-2-9 0-16,-4-9 0 0,0-7-256 0,-3-6-112 16,2-5-16-16,-6-4 0 0,0-3 160 0,0 0 32 15,-3-4 0-15,2 1 0 0,-4 2 16 0,-2 6 16 16,0 3 0-16,-2 6 0 0,0 2 160 0,-4 5 0 0,1 5 0 16,-2 7 0-16,-1 4 0 0,3 7 0 0,-1 6 0 0,-1 8 176 15,3 4-176-15,0 5 0 0,4 4 0 0,0 3-176 16,-1 7 368-16,5 2 64 0,10 2 0 15,-11 9 16-15,4 6 224 0,1 6 32 0,5 1 16 0,1 10 0 16,7 7-272-16,0 3-48 0,7 6-16 0,4 6 0 16,7 6-80-16,2 3 0 0,3 2-128 0,2 5 192 0,2 2-192 0,-2 4 144 15,3-1-144-15,-6 2 128 0,-1-1-128 0,-3-2 0 16,-1-3 0-16,-6-4 0 0,0 1-224 0,-7-8 80 16,0-3 16-16,-5-5 0 15,-5-3-464-15,-1-9-96 0,-4-2-16 0,-3-12 0 16,-4-5-1680-16,-3-4-352 0,-2-10-64 0,0-7-16 0</inkml:trace>
  <inkml:trace contextRef="#ctx0" brushRef="#br0" timeOffset="2036.63">5303 4656 34095 0,'6'14'1504'16,"1"-3"320"-16,-2 3-1456 0,2 2-368 0,1 0 0 0,2 5 0 0,1-3 1552 0,0 8 240 16,2-1 64-16,2 3 0 15,-1-3-816-15,0 0-144 0,-3 3-48 0,3 1 0 16,-3-1-544-16,-1-2-112 16,-2-2-32-16,2-3 0 0,-6-3-336 0,3-3-64 0,-4-2-16 0,-3-13 0 31,0 0-1952-31,0 0-400 0,-6-10-80 0</inkml:trace>
  <inkml:trace contextRef="#ctx0" brushRef="#br0" timeOffset="2180.27">5211 3847 29887 0,'22'22'1328'0,"-10"-5"272"0,2 1-1280 0,-3 0-320 0,1-3 0 0,-1 2 0 31,-1 1-448-31,1-3-160 0,-3 2-32 0</inkml:trace>
  <inkml:trace contextRef="#ctx0" brushRef="#br0" timeOffset="2536.25">5431 4078 16703 0,'0'0'736'0,"14"0"160"0,1 0-720 0,-1 1-176 0,4 2 0 0,-1-1 0 0,-2 0 1264 0,3 1 208 0,3 0 64 0,0 1 0 16,0 3-1296-16,1-3-240 0,-4 0 0 0,3 2-144 31,-3-2-2640-31,-4 0-528 0,0 1-96 0,-5 0-32 15,0 1 1648-15,-2 1 320 0,-2 0 64 0,-3 5 0 0,-2-12 4032 0,0 13 816 0,-2-1 144 0,-3 1 48 16,0-1 208-16,-1 2 32 0,-1 0 16 0,2-1 0 16,1-1-1520-16,-1 4-320 0,1 0-48 0,1 4-16 0,-6 5-768 15,0 6-176-15,-2 5-16 0,1 3-16 0,3 3-496 0,-1 5-80 16,5 3-32-16,-2 0 0 0,1-1-16 0,-1-3-16 16,1-5 0-16,-1 0 0 0,3-4-112 0,2-2-32 0,0-9 0 15,2-1 0 1,0-1 384-16,1-6 80 0,1-1 16 0,3-5 0 0,2-5 48 15,0-3 16-15,3-1 0 0,2-3 0 0,6-3-384 0,3-2-80 16,5-6-16-16,4-3 0 0,0-6-80 0,3 1-16 16,-3-5 0-16,0 2 0 0,1 1-192 0,2 0 0 15,-6 3 0-15,2 0 0 0,-2 4 0 16,-1 3 0-16,1 4 0 0,-4 2 0 0,-4 5 0 0,0 0-208 0,-5 2 64 0,-5 3 16 31,-1 0-368-31,-10-5-64 0,-5 11-16 0,-4-2 0 16,-7-2-1904-16,-3-2-384 0,-1-5-80 0,-5-5-16496 0</inkml:trace>
  <inkml:trace contextRef="#ctx0" brushRef="#br0" timeOffset="2936.94">5955 3114 22463 0,'0'0'992'0,"11"0"208"0,3-2-960 0,-3 1-240 16,3-1 0-16,-3 4 0 0,3 1 3968 0,-4 3 768 0,3 6 128 0,-1 0 48 15,2 4-3568-15,1 0-720 0,2 7-144 0,-2 4-32 16,4 3-64-16,1 2-32 0,1 7 0 0,-3 1 0 0,3 6 96 0,-2 3 32 15,1 1 0-15,0 4 0 16,-1 6 96-16,4 5 32 0,-1 1 0 0,2 3 0 16,1 2-288-16,-3 1-48 0,3 2-16 0,-4-3 0 15,0 0-16-15,-3-4-16 0,0-4 0 0,0-5 0 16,-1-3-224-16,-3-12 0 0,-6-1 0 0,-2-10 0 16,-2-6 0-16,-2-5 0 0,-4-4 0 0,-3-4 0 0,5-13-256 0,-12 6-32 0,-1 0-16 0,0-6 0 31,-1-4-752-31,-4-4-160 0,1-5-16 0,-5-4-16 0,1-4-400 0,0-1-80 0,0-2 0 15,2-2-9984-15,-1-3-1984 0</inkml:trace>
  <inkml:trace contextRef="#ctx0" brushRef="#br0" timeOffset="3244.14">5591 3643 30575 0,'0'0'2720'0,"0"0"-2176"0,0 0-544 0,0 0 0 0,0 0 2000 0,0 0 304 15,8-3 48-15,6-1 16 16,5-3-640-16,4 4-128 0,6-1-32 0,6-3 0 16,2 0-496-16,2 0-112 0,4 0 0 0,0-2-16 15,2 0 16-15,-1 2 16 0,1 0 0 0,6 0 0 0,9-1-320 0,5-2-64 16,6 0-16-16,1 3 0 0,2 2-320 0,-7 4-80 0,-2 3-16 0,5 4 0 31,5 1-160-31,1 1 0 0,-2-1-160 0,-6 2 160 16,-8 0 0-16,-10 1 0 0,-7-3-128 0,-11 0 128 31,-5 1-640-31,-11-5-96 0,-6 1-16 0,-10-4-14784 0,0 0-2960 0</inkml:trace>
  <inkml:trace contextRef="#ctx0" brushRef="#br0" timeOffset="12424.99">4295 5826 30863 0,'0'0'1360'0,"0"0"304"0,-9-9-1344 0,4 0-320 0,-2-3 0 0,0 1 0 0,-2 0 1456 0,2-3 208 15,0 2 64-15,-2 1 0 0,3-2-288 0,1 3-48 32,0-1-16-32,3 0 0 0,0 1-144 0,2 10-16 0,0 0-16 0,0 0 0 0,0 0-112 0,0 0-32 15,7-7 0-15,-7 7 0 16,0 0-544-16,0 0-128 0,9 0 0 0,-9 0-16 15,0 0-192-15,0 0-48 0,0 0 0 0,0 0 0 0,6 10-128 0,-6-10 0 0,0 0 0 0,-4 14 0 16,4-14 0-16,-5 15 0 0,-1-6 0 0,-1 3-176 16,0-1 176-16,-3 0 0 0,2 3 0 0,1 2 128 15,0 0-128-15,0 5 128 16,0 2-128-16,3 2 128 16,-3 5-128-16,1 2 0 0,2 5 0 0,0 4 0 0,0 7 0 0,-2-2 0 15,2 1 0-15,0-1 0 0,-2-3 0 0,2 1 0 16,-4-3 0-16,1 1 0 0,0-3 0 0,-3-1 0 0,-4 0 0 0,3-4 0 0,0-4 0 0,-3-1 0 15,3-1 0-15,-3-2 0 0,0 1 0 0,3-5 0 16,4 0 0-16,-4-2-128 16,4-2 128-16,0 0 0 0,1-4 128 0,1-3-128 15,-1 0 0-15,2-1 0 0,4-10 0 0,-3 7 0 0,3-7 0 0,0 0 176 16,0 0-16-16,0 0 0 0,0 0-16 0,0 0 0 16,17-3 0-16,1-1 0 0,3-3-16 0,0-3 0 15,1 2 0-15,-1 1 0 0,5-4-128 0,1 1 0 31,-2-1 0-31,0-3 0 0,-3 3 0 0,2-3 0 0,-2 3 0 16,1-3 0-16,0 1 144 0,4 1-144 0,-1-1 160 0,-1 2-160 0,5 3 144 0,-1-5-144 16,9 5 128-16,5-2-128 15,3 5 128-15,4 2-128 0,0 0 128 0,0 6-128 16,-1 0 144-16,-1 2-144 0,-7 5 160 0,-2 0-160 16,-2 2 0-16,-2 2 0 0,-2 3 0 0,-1-3 0 0,0 1 0 0,-4 0-192 15,-1-1 192-15,-4-1-160 16,-2-8-800-16,-7 1-176 0,-1-3-16 0,-13-3-21776 0</inkml:trace>
  <inkml:trace contextRef="#ctx0" brushRef="#br0" timeOffset="13007.11">4452 6149 29535 0,'13'10'1312'0,"-5"-2"272"0,2 2-1264 15,4 2-320 1,-2 1 0-16,5 1 0 0,4-1 1920 0,1 0 320 16,-1 0 64-16,-3 1 0 0,5 1-1136 0,0-1-224 0,-2-3-48 0,4 0-16 15,-2 3-320-15,0 0-64 0,0 0-16 0,-1-3 0 16,2-1 448-16,-3 1 96 0,1-4 0 15,-1 0 16-15,0-1-80 0,-2-1 0 0,2 0-16 0,3-1 0 16,1 1-464-16,0 0-96 0,1-3 0 0,1 0-16 16,2 1-208-16,-4-2-32 0,3-1-128 0,-3 3 192 0,-2 0-192 0,-3 3 144 0,-1 1-144 15,-1 0 128-15,-2 2-128 0,-2 2 0 16,-2 3 0-16,-1 3-176 0,-2-2 176 0,0 9-208 0,-2 1 80 0,-4 4 128 16,1 7-160-16,-4 6 160 0,0-2 0 15,-4 2-144-15,-2 0 144 0,-2-3-208 0,1 1 80 0,-7 2 128 16,0-3 0-16,-4 0 0 0,-5-2 0 0,-2-5 0 15,-3-7 0-15,-4 0 0 0,-3-4 0 0,-4-3 0 16,-1-4 0-16,-2-2 0 0,6-2 0 0,0 0 0 16,1-3 0-16,3-3 0 0,3 3 0 0,-4 0 0 31,1 0-1120-31,2 1-160 0,0 2-16 0,3 1-19952 16</inkml:trace>
  <inkml:trace contextRef="#ctx0" brushRef="#br0" timeOffset="16178.54">6667 6385 1311 0,'0'0'128'0,"0"0"-128"0,-7-9 0 0,0-1 0 0,3-1 2496 0,1 2 464 16,-1 0 112-16,1-2 0 15,3 1-3264-15,3-1-672 0,1-3-128 0,1 3-32 0,2 1 1200 0,2 1 224 16,2 0 48-16,1 2 16 0,2-1 2448 0,-3 2 480 16,3 2 112-16,-3-1 16 0,3-1-1264 0,0 0-240 0,-3 1-48 0,-1-2-16 15,-3 0-1232-15,1 0-240 0,-1 0-48 0,-4-3-16 31,-2 2-416-31,2-2 0 0,-3 0-224 0,-4 2 80 16,-2-3 784-16,-2 1 176 0,-3-1 16 0,-2 0 16 16,-2 0-64-16,-3 1-16 0,-1-1 0 0,-6 4 0 15,-1 1-240-15,-1 2-48 0,-2 0-16 0,1 1 0 0,-4 3-192 0,1 3-32 16,5-2-16-16,-2 6 0 0,-1 3-80 0,4 1-16 16,-3 6 0-16,4 1 0 0,5 3 80 0,-2 1 16 0,0 6 0 0,6 0 0 15,1 1 288-15,2 3 64 0,3 0 16 0,2-3 0 16,3 2-336-16,-1 3-64 0,7-4 0 0,1 0-16 15,1-3 224-15,3 0 48 0,0 1 16 0,2-5 0 16,4 3 176-16,4-1 48 0,1 0 0 0,0 1 0 16,3 1-192-16,0-1-48 0,4 2 0 0,-3-3 0 0,3-4-256 0,3 1-48 31,0 1-16-31,-3-2 0 0,4-3 16 0,-1 0 0 0,-1 1 0 0,-1-3 0 0,3-4-144 0,-1-1 0 16,-1 0 0-16,1-6 0 0,4-1 0 0,-4-6 0 15,-3-3-176-15,-4-4 176 16,1-4-672-16,-5-3-48 0,-2-2-16 0,-5-6-20720 0</inkml:trace>
  <inkml:trace contextRef="#ctx0" brushRef="#br0" timeOffset="16616.23">7010 5063 29487 0,'10'14'2624'0,"-2"6"-2112"0,-1 3-512 0,-3 11 0 16,2 6 912-16,-5 9 80 0,2 5 16 0,0 8 0 16,3 5-880-16,1 4-128 0,2 7 0 0,2 1-160 15,3 6 160-15,2 2 256 0,3 3-64 0,-3 6-16 16,2 1-176-16,3-1 160 0,1-3-160 0,2-2 160 0,1-2 192 0,-4-1 32 15,-3-6 16-15,0-4 0 0,-1-5-48 0,-2-7-16 16,-1-4 0-16,-3-6 0 0,0-9-128 0,0-4-16 16,-1-8-16-16,-3-6 0 0,0-5 224 0,-4-7 48 15,1-6 16-15,-4-11 0 0,0 0-656 0,7-11-144 16,-3-10-32-16</inkml:trace>
  <inkml:trace contextRef="#ctx0" brushRef="#br0" timeOffset="17209.27">8033 6245 29487 0,'0'0'2624'0,"0"0"-2112"0,7 0-512 0,-7 0 0 15,0 0 2160-15,0 0 320 0,-8 11 64 0,1 2 16 16,-3-1-2064-16,-4 1-496 0,3 2 0 0,-6-1 0 16,-1 4 0-16,0 1-272 0,0-1 48 0,0 3 16 15,1-1 208-15,2 3 0 0,1-2-160 0,-3 1 160 0,2 2 448 0,4 1 176 16,0-4 16-16,1 1 16 0,3 2-48 0,0 1-16 16,3 0 0-16,1 1 0 0,2 1-336 0,2-1-80 15,2-1-16-15,1 3 0 16,3-3 32-16,3 3 0 0,1-6 0 0,3 2 0 15,1 1-48-15,2-2 0 0,1-3 0 0,0 1 0 16,3-1 64-16,0-1 16 0,1 0 0 0,-1-1 0 16,0-4-224-16,1-2 0 0,3 1 0 0,1-5 0 15,1-1 128-15,-2-4 0 0,1-3-128 0,-6-4 192 0,0-6 16 0,0 0 0 16,-1-2 0-16,1-5 0 0,-5-1 128 0,-1-5 32 16,0 0 0-16,-3-4 0 0,-1-1-240 0,-3 0-128 15,-2-4 160-15,-2 3-160 0,0-3 0 0,-2 0 0 16,-1-3 0-16,-1 2-160 0,-2 1 160 0,-1 0 0 15,-2 1-144-15,2 2 144 0,0 1 0 0,0 3 0 16,1-3 0-16,0 6 0 0,2 1 0 0,1 3 0 0,0 1-144 0,0 3 144 16,1 1 0-16,-1 13 0 0,3-9 0 0,-3 9 144 15,0 0-144-15,10-3 0 0,-10 3 0 0,11 3 0 32,-3 4 0-32,6 2-272 0,4 5 64 0,2 4 16 15,2 5 16-15,0 0 16 0,6 7 0 0,2-1 0 0,0 6 160 0,2 0-192 0,0 2 192 0,-2 2-192 16,2-1-64-16,-9-2-32 0,2-1 0 0,-5-3 0 15,-1-6-1952-15,0-2-400 0,-5 1-80 0,-2-7-14368 16</inkml:trace>
  <inkml:trace contextRef="#ctx0" brushRef="#br0" timeOffset="17701.2">9448 6113 1311 0,'7'14'128'0,"-4"5"-128"0,-6 5 0 0,-4 1 0 16,-7 0 6688-16,-5-3 1312 0,-2-1 272 0,-4 0 48 15,-3-5-6464-15,-4-2-1280 0,-3 2-272 0,-4-2-48 0,-1-3-112 0,1-2-16 16,-3-2 0-16,6-2 0 16,1-1-128-16,5 1 160 0,5-1-160 0,3-1 160 15,1-1 48-15,3 3 16 0,8-3 0 0,10-2 0 0,0 0 464 16,-10 7 80-16,10-7 32 0,0 0 0 0,-1 11 16 0,1 3 0 16,7-1 0-16,0-1 0 0,0 0-384 0,4 2-80 15,-2-3-16-15,0 4 0 0,1-1-144 0,5-3-48 16,4-4 0-16,6 1 0 0,7 1-144 0,3-2 0 0,-1 1-160 0,3 2 160 15,-1 1 0-15,-1 3 0 0,-3 3 0 0,0 1 0 16,1 1 0-16,2 5 208 0,-6 4-16 0,-1-2 0 16,0 2 32-16,-1 2 0 0,1 0 0 0,-3-2 0 15,-2 3-224-15,0-1 0 0,-5 0 0 0,-2-1 0 16,-2 2 0-16,-7-4 0 16,-2 0-128-16,-5-2 128 0,-6-1-208 0,-2-3 64 0,-6-6 16 0,-4 2 0 0,-6-5-64 15,-3 1-16-15,0-5 0 0,-6 2 0 31,4-3-176-31,1-3-48 0,-4-1 0 0,4-3 0 0,6 1-960 0,-2 2-192 16,-1 0-32-16,3 1-16 0,0-3-368 0,1 5-80 0,3-3-16 0</inkml:trace>
  <inkml:trace contextRef="#ctx0" brushRef="#br0" timeOffset="18279.95">10452 6049 30287 0,'0'0'1344'0,"0"0"272"0,0 0-1296 0,0 0-320 0,0 0 0 0,-5-7 0 0,-4-3 528 0,-1 6 48 16,-4 0 0-16,1 1 0 0,-3-1-400 0,-2 5-176 15,0 5 160-15,-3-2-160 0,0 3 0 0,3 3 0 16,0 2-128-16,4 5 128 0,-3 2 432 0,2 5 192 16,1-2 32-16,-3 2 16 0,5 1 160 0,-2-3 48 0,-3 2 0 0,2 1 0 15,1-4-368-15,-2 1-80 0,2-1-16 0,0 0 0 16,3-5-256-16,-3 0-160 0,7-5 192 0,0 1-192 15,0-3 448-15,7-9-32 0,-2 11 0 0,2-11 0 0,5 14 128 0,2-2 32 16,4-1 0-16,3 0 0 0,6 0-64 0,4-1 0 16,3-1 0-16,7 3 0 15,1-4-304-15,5 5-64 0,5-6-16 0,-2 4 0 16,-4 3 0-16,0-2-128 0,0 2 192 0,4 3-64 16,-2-3-128-16,1 4 0 0,-3-3-192 0,0 5 192 15,-3 2 0-15,-4-1 0 0,0 1 0 0,-7 2 0 16,-4-2-224-16,-3 1 80 0,-7-4 16 0,-4 3 0 15,-4 3-48-15,-9-1 0 0,-2 1 0 0,-10 0 0 16,-7 0-16-16,-7 0-16 0,-6-4 0 0,-2-3 0 16,-6-4 208-16,-4-2-192 0,-3-8 192 0,-5 0-192 15,-6-4 192-15,-7-1 0 0,-4 1-160 0,1-3 160 0,6-1-224 0,4-1 32 16,4 3 0-16,3-1 0 16,2 6-640-16,2-2-112 0,0 5-16 0,2 1-16 15,-2 4-2176-15,7 0-432 0</inkml:trace>
  <inkml:trace contextRef="#ctx0" brushRef="#br0" timeOffset="23189.8">4158 7296 33919 0,'0'0'1504'0,"11"-4"304"0,-2 1-1440 0,-9 3-368 0,9-3 0 0,-9 3 0 16,7-4 1936-16,-7 4 320 0,4-8 64 0,-1 1 16 16,-3 7-928-16,-4-10-192 0,1-1-48 0,-1 0 0 15,-1 1-464-15,5 10-80 0,-5-10-32 0,5 10 0 16,0 0 192-16,0 0 48 0,0 0 0 0,0 0 0 0,0 0-224 0,0 0-32 0,0 0-16 15,0 0 0-15,0 0-368 0,0 0-192 0,-11 10 192 0,1-3-192 16,10-7 128-16,-11 10-128 16,2-2 0-16,0 2 0 0,-2 1 192 0,-2 3-192 15,2-2 192-15,0 5-192 0,0-1 128 0,-3 3-128 0,3-1 0 0,-3 4 0 32,0 2 128-32,0 5-128 0,3 1 0 0,-3 5 0 0,3-1 0 15,1 3 0-15,2 2 0 0,-5 0 0 0,8 4 128 0,-5 3-128 16,-1 5 0-16,0 1 0 0,1 1 0 0,0-3 0 15,-1 0 0-15,2 1 0 0,0-1 0 0,0-2 0 16,-3 3 0-16,1-4 0 0,0 2 0 0,-1 1 0 16,-2-3 0-16,0-1 0 0,1-4 0 0,-3-6 0 15,2-1 0-15,0-3 0 0,0-2 0 0,3-3 0 16,0-4 0-16,-1 0 0 0,3 0 0 0,-1-5 0 16,6-4 0-16,0 0 0 0,4-14 0 0,0 0 0 0,0 0 160 0,1 8-160 15,-1-8 192-15,0 0-32 0,13 6-16 0,-5-2 0 16,4-7 32-16,0 2 0 15,1-6 0-15,3 0 0 0,2 0-176 0,1-4 0 0,1 1 0 16,1-4 128-16,0 3-128 0,-1-3 0 0,5-1 0 0,3 1 0 16,4-3 0-16,4 2 0 0,3 1-144 0,3-3 144 0,-3 3-128 0,1 3 128 15,2 0 0-15,0 2 0 16,-2 2 0-16,-3 4 0 0,2-1 0 0,3 4 0 0,1 0 0 0,3 4 0 16,1 3-160-16,2 0 160 0,-6 0-128 0,-1 5 128 0,-3-4-128 15,-3 2 128 1,-8-1-320-16,-3-2 0 0,-5 2 16 0,-3-2 0 31,-6 0-1344-31,-2 0-272 0,-9-7-48 0,0 0-20208 0</inkml:trace>
  <inkml:trace contextRef="#ctx0" brushRef="#br0" timeOffset="23692.58">4394 8110 26255 0,'0'0'1152'0,"0"0"256"0,-14 3-1120 0,14-3-288 0,0 0 0 0,-17 4 0 0,17-4 1792 0,0 0 320 16,0 0 48-16,0 0 16 0,0 0-400 0,0 0-80 15,0 0-16-15,3 13 0 0,-3-13-224 0,7 8-48 16,4-1-16-16,3-2 0 16,4 0-400-16,6-1-80 0,1-1-16 0,7 1 0 15,0-1-192-15,1-3-32 0,4 1-16 0,-3 2 0 16,5 1-304-16,-4 2-64 0,-1-2-16 0,-4 3 0 0,0 0 16 0,-2 4 0 15,1-3 0-15,0 5 0 0,2-2-288 0,-3 0 160 16,1 3-160-16,-1 0 128 0,-2 4-128 0,-1 0 0 16,-1 4 144-16,-3 5-144 0,-1 4 0 0,-4 2 0 15,-5 3 0-15,-1 3 0 0,-6-3 0 0,-1 5 0 16,-10 1-128-16,-7 0 128 0,0-2 0 0,-8-1 0 16,-2-3 0-16,-5-2 0 0,-3-5 0 0,0-1 0 0,-3-2 0 0,2-2 0 15,0-3 0-15,0-2 0 0,0 0 0 0,-2-1 0 31,-2-2-528-31,1 0-176 0,4-2-48 0,-5 2 0 0,-2 2-1712 0,1 5-352 0,3 0-64 0</inkml:trace>
  <inkml:trace contextRef="#ctx0" brushRef="#br0" timeOffset="24948.03">5966 8714 8287 0,'0'0'736'0,"0"0"-592"0,0 0-144 0,7 5 0 16,-7-5 6560-16,7 7 1280 0,-7-7 256 0,8 7 48 0,-1-1-4832 0,0-1-976 31,-7-5-192-31,10 9-32 0,-2-1-1184 0,-8-8-224 16,10 7-64-16,0 0 0 0,-2 0-416 0,-1 0-96 0,0 1 0 0,0 2-128 16,0 1 0-16,0 3 0 0,0-3 0 0,-3 6 0 0,-1 1 128 0,1 4-128 31,-1 3 144-31,-2 6-144 0,2 1 0 0,-3 0 128 0,0-3-128 0,0 3 0 15,0-4 128-15,-3-1-128 0,2-3 176 0,-2-2-176 16,-1-1 0-16,1-3 0 0,1-1 0 0,0-6 0 0,2-11 128 16,0 0-128-16,-7 9 144 0,7-9-144 0,0 0 176 0,0 0-176 15,0 0 192-15,0 0-192 0,-7-9 224 0,0-5-64 16,4-3-16-16,2-1 0 0,1-2 160 0,0 0 16 16,1-1 16-16,5-7 0 0,-2-2-16 0,0-2 0 15,3 0 0-15,0-2 0 0,0 0 0 0,0 2-16 16,4 4 0-16,-1-4 0 0,1 3-160 0,0-2-16 15,3 2-128-15,0 1 192 0,0 2-64 0,4 2 0 0,3 2-128 0,2 2 192 16,-2 3 16-16,-1 3 0 0,7 2 0 0,-3 1 0 16,1 6-208-16,0 3 144 0,-3 2-144 0,2 5 128 15,-2 2 32-15,-1 6 0 0,0 5 0 0,1 6 0 16,1 3-160-16,0 7 0 0,2 4 0 0,-4 2 0 16,-3-1 0-16,3 4 0 0,-3 3 0 0,-2 0 0 15,1 0 0-15,-6-3 0 16,-2-4 0-16,3-2 0 0,-4-7 0 0,-2 0 0 15,-2-8 0-15,-2-4 0 16,-2-5-992-16,0-13-176 0,-13 5-48 0,-1-6-14464 0,2-13-2912 0</inkml:trace>
  <inkml:trace contextRef="#ctx0" brushRef="#br0" timeOffset="25649.52">7164 8708 15599 0,'0'0'1392'0,"0"0"-1120"0,0 0-272 0,0 0 0 16,0 0 5200-16,0 0 992 0,0 0 192 0,0 0 32 15,4-4-3792-15,-4 4-768 0,0 0-160 0,0 0-32 16,0 0-704-16,0 0-128 0,0 0-48 0,0 0 0 15,7 3-272-15,-7-3-64 0,5 8-16 0,-1 3 0 16,1 2-176-16,-3 2-48 0,-2 3 0 0,2 3 0 16,1-4-208-16,-3 2 176 0,0 2-176 0,0 1 160 15,2 2 80-15,3 4 16 0,-3-3 0 0,3 0 0 16,-1 2-128-16,3-2-128 0,-3-2 176 0,6 0-176 0,1-4 336 0,3-1-32 16,0 0-16-16,0-2 0 0,4-2-96 0,-3-3-32 15,2-1 0-15,-2-6 0 0,2-1-16 0,1-2 0 16,3-2 0-16,-3-2 0 0,-3-1-144 0,2-3 128 15,1-3-128-15,3-1 128 16,-6-3-128-16,2-2 0 0,1-4 0 0,-4-3 0 0,0-2 0 0,0-3 0 16,-1-2 0-16,-4 0 0 0,0 1 0 0,1 1-144 15,-6 0 144-15,1 2-160 0,0 1 160 0,-3 0 0 16,2 0 0-16,3 4 0 0,0 3 0 0,0 1 0 16,0 3 0-16,2 6 0 0,0 1 128 0,0 4-128 15,1 3 128-15,-2 3-128 0,2 4 144 0,-1 4-144 0,3 3 192 0,2 5-192 16,-3 5 0-16,3 1 0 0,-2 3 0 0,1 4-144 15,1 4 144-15,-2 3 0 0,1 2-144 0,1 0 144 16,1 1 0-16,-1-3 0 0,-3-3 0 0,-1-1 0 16,1-3-176-16,0-5 176 0,-4-3-128 0,-3-6 128 15,-1-6-400-15,-3-12 0 0,-4 10 0 0,-6-6 0 32,3-5-2800-32,0-9-576 0,-4-16-96 0,7-14-32 0</inkml:trace>
  <inkml:trace contextRef="#ctx0" brushRef="#br0" timeOffset="26280.78">7858 8486 10991 0,'8'12'976'0,"6"1"-784"0,3-3-192 0,-2 3 0 0,2 1 6624 0,-2 2 1280 15,-1 0 256-15,4 3 48 0,-1 4-6032 0,1-3-1216 16,0 6-256-16,3 0-32 0,-1 5-144 0,3 2-16 16,-2 2-16-16,2-3 0 15,-2-3 368-15,-3 6 80 0,0-3 16 0,-2 3 0 0,3 1-320 0,-1-2-48 16,0-2-16-16,-1-2 0 16,1-2-352-16,-4-1-80 0,1-4-16 0,-5 0 0 0,1-2 16 0,-3-6 0 15,-2-2 0-15,-6-13 0 0,0 0-16 0,0 0-128 16,0 0 192-16,0 0-64 0,0 0-128 0,0 0 128 15,0 0-128-15,-3-12 128 0,0 0-128 0,2-2 0 16,-2-4 0-16,3 0 0 0,0 0 0 0,0-1 0 16,3-3 0-16,-2 1-176 0,5-2 176 0,1 2 0 15,-3 1 0-15,4 1 0 0,2-1 0 0,1 3 192 16,3 2-64-16,0 3 0 0,0-1-128 0,0 3 144 0,4 3-144 0,2 3 160 16,1-1-160-16,-1 3 192 15,1-1-192-15,0 2 192 0,-3-2-192 0,-4 0 0 0,0-1 0 0,-3 0 0 16,-4-7-144-16,0 1 144 0,-2-5 0 0,-5-2 0 15,-5-5-288-15,3-3 48 0,-5-2 16 0,-3 2 0 16,2-1 96-16,-4 2 128 0,3 3-208 0,-1 3 80 16,1 3 128-16,3 1 0 0,1-2 0 15,0 4 0-15,3 3 0 0,2 9 0 0,5-11 0 0,-5 11 0 16,4-7 0-16,3 4 176 0,2 1-48 0,3 4 0 16,2 0 16-16,-1 5 0 0,1 1 0 0,5 3 0 15,-1 2-144-15,0 4 0 0,3-1 0 0,-3 4 0 16,-1-1 0-16,1 4 0 0,1 2 0 0,1-3 0 15,-1 2 192-15,-1-2-32 0,2-1-16 0,-2-4 0 16,0-2-144-16,-3-1 192 0,-1 0-192 0,3-3 192 0,1-3-192 0,0 2 0 0,0-3 0 0,1 0 0 16,-1 0 0-16,3 0 0 0,2-3 0 0,0 3 0 15,-2-3 0-15,1 2 0 16,2 1 0-16,-2 1 0 0,-1 2-336 0,1 1 48 16,2 3 16-16,-3-1 0 15,1 6-2592-15,0-5-512 0</inkml:trace>
  <inkml:trace contextRef="#ctx0" brushRef="#br0" timeOffset="26817.05">9320 7710 24015 0,'0'0'2128'0,"0"0"-1696"0,0-10-432 0,0 10 0 16,0-8 3088-16,0 8 544 0,0 0 96 0,0 0 32 0,0 0-1840 16,10 10-384-16,-2 4-64 0,3 8 0 0,2 3-656 0,1 10-128 15,-2 8-32-15,5 7 0 0,-2 3-192 0,4 4-32 16,0 5-16-16,-1 0 0 0,0 0 160 0,1 2 48 15,-3 1 0-15,2 2 0 0,-4-3-176 0,4-4-16 16,-2-3-16-16,2 1 0 0,1-4-144 0,1-1-16 16,1-7-16-16,-4 0 0 0,1-6-48 0,0-1 0 15,0-2 0-15,0-4 0 0,-1-4 32 0,1-2 0 16,0-4 0-16,0-2 0 0,-1-3-16 0,1-4 0 16,0-2 0-16,0-6 0 15,3-3-48-15,-3-1-16 0,3-4 0 0,-3-3 0 16,3-4-144-16,-3-2 192 0,2-3-192 0,-1-7 192 0,4-7-192 0,-7-1-176 15,3-1 48-15,-6-3 0 0,0 3-48 0,-3-1 0 16,-7-1 0-16,-3-1 0 0,-3-2 176 0,-4-3-208 0,-2 2 80 0,-3 3 128 16,-3 5-160-16,1 0 160 15,-5 5 0-15,3 5-144 0,0 4 144 0,-4 7-128 16,1 2 128-16,-2 6-128 0,-1 6-176 0,1 4-16 0,-2 5-16 0,-4 2 0 31,-1 1-368-31,-1 1-80 0,4-2-16 0,-7-4 0 16,0-3-240-16,-3-4-48 0,-4-1-16 0,4-6 0 15,6 0 144-15,-1-6 16 0,5 0 16 0,6-1 0 16,3-2-96-16,10-2 0 0,-1-3-16 0</inkml:trace>
  <inkml:trace contextRef="#ctx0" brushRef="#br0" timeOffset="27335.39">10332 8776 4079 0,'0'0'368'0,"11"-4"-368"0,2 0 0 0,2-3 0 0,-1-1 6960 0,0-2 1312 16,1-1 272-16,2-2 48 0,-3 1-6048 0,4-2-1216 15,0-3-240-15,-2 2-64 0,0-4-736 0,0 6-160 16,-2-4-128-16,2 1 192 0,0 0 256 0,-2 0 64 0,0-2 16 0,-3 4 0 15,-1 0 368-15,-2-1 80 0,-1 1 16 16,-3 0 0-16,-1 0-224 0,0 0-64 0,-6 3 0 0,0-3 0 16,2 3-512-16,-6-1-192 0,3 0 0 0,-3 1 144 15,-3 0 32-15,1 4 0 0,0 0 0 0,9 7 0 16,-11-4-176-16,11 4 0 0,-14 0-160 0,2 4 160 16,3 6 0-16,-2 1 0 15,-1 7 0-15,3 3 0 0,-3 7 0 0,1 1 0 16,2 1 128-16,-3 2-128 0,1 0 0 0,1 2 0 15,4 5 0-15,-3 1 0 0,4-4 0 0,-2 3 0 0,1-4 0 0,-1-2 0 16,0-2 0-16,0-1 0 0,0 1 0 0,0 1 0 0,0-4 256 0,7 1 112 16,0-4 16-16,0 0 0 0,3-4 144 0,3-5 48 15,3-2 0-15,2 0 0 16,6-5-256-16,1 2-64 16,5-4 0-16,5 0 0 0,4-1-64 0,4 0 0 0,1-4-16 0,7 2 0 15,3 1-48-15,2-1 0 0,1-1 0 0,-4 1 0 16,-6 1-128-16,-2 1 0 0,-2 0 0 0,-8-2 0 15,-1-1-144-15,-4 1-64 0,-4-2-16 0,-4-2 0 32,-3 0-1968-32,-12 0-400 0,6-12-80 0,-5-3-11264 0,-3-8-2256 0</inkml:trace>
  <inkml:trace contextRef="#ctx0" brushRef="#br0" timeOffset="27771.34">11120 8775 14159 0,'14'15'1264'0,"-7"-2"-1008"0,0-1-256 0,-3 1 0 0,-1-2 5808 0,-2 0 1104 16,-1-11 240-16,0 14 32 0,0 0-5328 0,3-3-1056 16,-3 3-224-16,0 1-32 0,0 2-320 0,3 1-64 15,1-1-16-15,-3 2 0 0,2 0 0 0,0 0 0 16,4 1 0-16,-3-4 0 0,-1 0 368 0,1 0 80 0,0-2 16 0,0-3 0 15,-1 1 96-15,-3-12 32 0,3 11 0 0,-3-11 0 0,0 0-416 16,-7 10-96-16,7-10-16 0,-11 4 0 0,11-4-48 0,-18 0-16 16,4-3 0-16,-4-3 0 0,1-6 32 0,1-1 0 15,0 1 0-15,-2-4 0 0,0-6 80 0,4 1 0 16,0-4 16-16,0 1 0 0,3-1-96 0,-1 0-32 16,3-3 0-16,0 2 0 15,2-2-16-15,0-3 0 0,2 1 0 0,3-1 0 16,2-1 80-16,0 0 16 0,3 3 0 0,6 1 0 15,0 3-48-15,2 2-16 0,8 0 0 0,-1 5 0 16,5 1 112-16,4 2 32 0,4-1 0 0,8 6 0 16,1 2-128-16,9 5-32 0,2 3 0 0,7 7 0 15,0 0-144-15,-1 6 128 0,-5 3-128 0,-2 0 128 0,-1 1-128 16,-7 1 0-16,-2-2 0 0,-19-10 128 31,-6-7-464-31,-5-4-112 0,-10 5 0 0,-7-9-16 0</inkml:trace>
  <inkml:trace contextRef="#ctx0" brushRef="#br0" timeOffset="79163.97">2255 10439 2639 0,'0'0'240'0,"0"0"-240"0,7-3 0 0,-7 3 0 15,0 0 8736-15,0 0 1696 0,4 10 352 0,-1 1 64 16,-6 7-8544-16,-6 7-1696 0,-7 6-352 0,-2 9-64 16,-3 9-192-16,-1 8 0 0,1 2-144 0,0 6 144 0,3 8-368 0,-3 2 32 15,0 6 0-15,3 5 0 0,3 6-48 0,-3 2-16 16,-2 5 0-16,2 1 0 0,0 7 240 0,-5-1 160 16,5-3-192-16,-1-2 192 0,-1-5 0 0,1-7 0 15,-1-7 0-15,-1-6 144 31,3-7-496-31,-3-12-96 0,3-6-32 0,4-8-10912 0,3-11-2176 0</inkml:trace>
  <inkml:trace contextRef="#ctx0" brushRef="#br0" timeOffset="79458.02">2096 10343 38527 0,'6'10'3424'16,"1"9"-2736"-1,0 9-560-15,0 7-128 0,1 5 992 0,2 10 160 0,-2 6 48 0,3 8 0 16,3 3-992-16,3 8-208 0,4 1 0 0,4 2 0 16,0-2 0-16,4 2-208 0,3 3 80 0,3 3 128 0,2 4 0 0,-3 5 192 15,4 9 0-15,1 7 0 0,-1 3-192 0,1 3 0 16,0 3 0-16,-2 2 0 0,2-3 0 0,1-1 0 15,1-9 0-15,-6-8 0 0,1-10 0 0,-10-12 128 16,-8-12-128-16,-10-12-12704 16,-5-9-2656-16</inkml:trace>
  <inkml:trace contextRef="#ctx0" brushRef="#br0" timeOffset="79764.67">1967 11900 50047 0,'18'7'2224'0,"-4"-3"448"0,-3-1-2144 0,3-3-528 0,1-3 0 0,2-1 0 16,-2-3 464-16,2-3-16 0,4-3 0 0,1-3 0 0,6-3-448 0,8-4 0 15,6 0 0-15,8-2 0 16,3 0-1632-16,-3 4-224 0,-4 3-32 16,-5 7-12208-16,-5 1-2448 0</inkml:trace>
  <inkml:trace contextRef="#ctx0" brushRef="#br0" timeOffset="80828.09">3814 9756 29487 0,'16'-7'2624'0,"-4"6"-2112"0,-3 1-512 0,2 0 0 15,1 0 2672-15,-12 0 416 0,11 2 96 0,-1 4 16 16,2 0-2432-16,-6 5-496 0,-4 5-80 0,-2 7-32 16,2 6-352-16,-4 6-80 0,0 1-16 0,-3 10 0 15,4 4-32-15,1 10 0 0,1 7 0 0,4 8 0 16,2 8 64-16,4 9 0 0,3 5 0 0,4 9 0 16,3 8 256-16,4 3 0 0,1 6-128 0,5-3 128 0,-3-4 0 15,1 1 176-15,3 0-32 0,-4-7 0 0,-1-3 112 0,-4-8 32 0,-5-8 0 16,-4-8 0-16,4-6-160 0,-6-9-128 0,-3-4 192 15,-4-11-192-15,-3-8 0 0,-4-9 0 0,-1-11 0 0</inkml:trace>
  <inkml:trace contextRef="#ctx0" brushRef="#br0" timeOffset="81670.5">3390 10902 10991 0,'0'0'976'0,"0"0"-784"0,0 0-192 0,0 0 0 16,0 0 4800-16,0 0 896 0,0-11 192 0,0 1 48 0,0 10-3632 0,3-10-736 0,-1 2-144 0,3-2-16 16,-1 2-16-16,7-5 0 0,6 0 0 0,5 0 0 31,9-4-448-31,5-3-96 0,10-1-16 0,4-2 0 0,3 0-272 0,1-2-64 0,2 0-16 0,13 4 0 16,16-2-96-16,1 3 0 0,3 2-16 0,-8 0 0 15,-10-2-128-15,-1-1-32 16,0 2 0-16,1-2 0 0,1-3-448 0,-8 2-80 0,-7-3-32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0T17:47:55.6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11319 9252 2639 0,'0'0'240'0,"0"0"-240"16,0 0 0-16,0 0 0 0,0 0 5840 0,0 0 1136 16,0 0 208-16,0 0 48 0,0 0-4624 0,7 6-944 15,0 0-176-15,0 1-32 0,0-1-848 0,-7-6-160 0,7 5-48 0,-7-5 0 16,0 0-400-16,0 0 0 0,0 0 0 0,0 0-176 15,0 0 176-15,0 0 176 0,0 0-48 0,0 0 0 16,0 0 512-16,0 0 80 16,0 0 32-16,-13-1 0 0,13 1-128 0,-13-3-32 15,4 0 0-15,9 3 0 0,-11-4-112 0,11 4-32 16,0 0 0-16,0 0 0 0,0 0-176 0,0 0-32 0,0 0-16 0,0 0 0 16,0 0-224-16,0 0 128 0,0 0-128 0,0 0 0 15,0 0 176-15,0 0-176 0,0 0 192 0,0 0-192 16,-14 3 144-16,3 0-144 0,-3-5 0 0,0 2 144 15,0-1-144-15,-1-2 0 0,1-1 0 0,-4 0 0 0,1-2 0 0,2 1 0 16,-3-1 144-16,1 2-144 0,1 0 0 0,3-2 0 16,-1 2-160-16,0 1 160 0,0 2 0 0,3-2 0 15,-1 1 0-15,-2 2 0 0,1 0 832 0,1 2 112 16,12-2 16-16,-14 3 16 0,0-3-784 0,-1 2-192 16,1 3 0-16,0-1 0 15,-4-1-656-15,1-2-176 0,2 2-48 0,-6 0 0 0,0-3 752 0,-1 4 128 16,-2-4 0-16,-1 0 0 0,-3 0 0 0,2 0 0 0,-2 0 0 0,-1 0 0 15,1-3 0-15,-2 2 192 0,3-2-32 0,-3 0 0 16,2 2-160-16,-2-2 0 0,-1 3 144 0,-1 3-144 16,0-2 128-16,-6 5-128 0,2-2 128 0,-7 3-128 0,-3 0 144 0,0 1-144 15,-4-1 192-15,2 0-192 16,4 3 0-16,0-3 0 16,1 0 0-16,0-2 0 0,-2-3 0 0,1-4-192 0,-5 1 48 15,-1-6 16 1,-7 0-784-16,4-4-160 0,5 0-16 0,2-8-16 15,7-1-3520-15,3-6-704 0</inkml:trace>
  <inkml:trace contextRef="#ctx0" brushRef="#br0" timeOffset="465.75">13255 9027 4079 0,'21'4'176'0,"-7"-1"48"0,3 4-224 0</inkml:trace>
  <inkml:trace contextRef="#ctx0" brushRef="#br0" timeOffset="1667">14958 9377 13871 0,'0'0'608'0,"0"0"144"0,0 0-608 0,0 0-144 16,0 0 0-16,0 0 0 15,0 0 2144-15,0 0 400 0,-13 3 80 0,13-3 0 16,0 0-592-16,0 0-128 0,0 0-32 0,-12 4 0 16,12-4-512-16,0 0-96 0,-13 4-32 0,13-4 0 15,0 0-368-15,-13 7-80 0,13-7-16 0,-12 4 0 16,12-4-560-16,-13 6-208 0,13-6 144 0,-9 8-144 16,-3-1 128-16,12-7-128 0,-11 7 0 0,11-7 128 0,-10 7-128 0,-1-3 0 15,11-4 0-15,-14 4 0 0,3-1 0 0,11-3 0 16,-14 0 0-16,3 0 0 0,11 0 0 0,-14-1 0 0,0-2 0 0,3 3 0 15,-1-3 144-15,0 6 0 0,1-3 0 16,0 0 0-16,0 0-144 0,1 0 0 0,-4 1-160 0,3 1 160 16,-3-1 0-16,-1 2 208 0,-2-3-16 0,-1 0 0 15,-3 1 96-15,0-1 16 0,2 0 0 0,-2-1 0 16,0 1-64-16,-1-4-16 0,-2 1 0 0,2-1 0 0,-4 1-224 0,1 3 0 16,-3-4 0-16,-1 1 0 0,-1 0 0 0,-4 2 192 15,-1-3-16-15,-1 1-16 0,-2 3-160 0,1 0 0 16,2 0 0-16,3 0 0 0,3 1 0 0,1 2 0 15,3 0 0-15,1 1 0 32,2-1-656-32,-4 1-64 0,1 0-16 0,2-1-16704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0T17:55:25.5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18344 5140 27695 0,'0'0'2464'0,"11"0"-1968"15,-1 0-496-15,-10 0 0 0,11 4 1296 0,-3-4 176 16,-8 0 16-16,11 0 16 0,-11 0-1312 0,13-3-192 0,-13 3-160 0,11-4 32 16,-1-7-592-16,-2 0-112 0,-1-3-32 0,0-4 0 15,0-3-736-15,0-3-160 0,-3-2-32 0,-1 1 0 0,1 0 1424 0,-4 0 368 32,-4-2 0-32,-2 2 0 0,1 3 576 0,-5-1 208 0,-1 2 48 0,-2 1 16 15,1-3-384-15,-2 7-80 0,-4-1 0 0,0 6-16 16,-3 2-224-16,0 2-144 0,-2 5 192 0,0 4-192 15,0 2 0-15,-4 6-320 0,2 3 32 0,-1 6 16 16,1 1 128-16,4 5 144 0,-1 1-208 0,3 4 80 16,3-5-240-1,2 7-32-15,3 0-16 0,8 0 0 0,6 0 416 0,4 0 0 0,2 0 0 0,3-3 128 0,3-1 320 0,6 0 80 0,2-3 16 0,4-3 0 16,1 2 704-16,4-3 144 0,-2 1 16 0,2 1 16 16,3 0-432-16,-3 0-96 15,1 2 0-15,5-4-16 0,2-6-176 0,6-1-48 16,3-2 0-16,-2 0 0 0,1-5 160 0,-4-3 16 0,1 0 16 0,-6-1 0 15,-4-3-176-15,-3 0-32 0,0 0-16 0,-4-4 0 16,-3-2-624-16,0-1 0 0,0-1-192 0,11-4 64 16,-1 1 128-16,-12 3 0 0,2-3 0 0,0 0-18896 15</inkml:trace>
  <inkml:trace contextRef="#ctx0" brushRef="#br0" timeOffset="576.29">18961 4937 26031 0,'10'15'1152'0,"-6"-1"240"0,3 4-1120 0,3 3-272 15,2 5 0-15,5 2 0 0,4 1 416 0,4 2 32 16,7-3 0-16,2-2 0 0,1 2 128 0,1-4 48 16,1 0 0-16,0-3 0 0,-5-2 112 0,-4-1 32 15,-6 0 0-15,-4-5 0 0,0-3-160 0,-4-5-32 16,-4-1 0-16,-10-4 0 0,0 0 256 0,0 0 32 16,0 0 16-16,-7-14 0 0,-3 1-576 0,-1-6-112 15,-7-3-32-15,-3 1 0 0,-7 0-160 0,-1-4-192 0,0-3 32 0,-4-1 16 16,-1-6 144-16,-1 2 0 15,6 1 0-15,3-2 0 0,1 1 0 0,4 1 0 16,7 0 0-16,3 0 128 0,0 4 16 0,1 0 16 0,6 1 0 16,4 0 0-16,0 4 96 0,4 0 32 0,2 2 0 0,2 1 0 15,4 1 320-15,0 1 64 0,6 2 16 0,4-1 0 16,4 2-384-16,1 4-80 16,6-2-16-16,-4 5 0 0,1 1-208 0,0 3 0 15,-2 4 0-15,-2-3 0 0,2 6 0 0,-7 3-288 0,1 2 64 0,-1 4 16 16,0 2-688-16,-3 4-144 0,0 2-32 0,-1 2 0 31,-2-1-1584-31,-1 4-320 0,2 0-64 0,0-2-10960 0</inkml:trace>
  <inkml:trace contextRef="#ctx0" brushRef="#br0" timeOffset="885.19">19869 5034 24879 0,'0'0'1088'0,"0"0"256"0,0 11-1088 0,0-11-256 0,0 11 0 0,0-11 0 16,0 13 1680-16,0-13 288 0,0 0 48 0,-3 11 16 0,3-11-1008 0,-7 7-192 0,-3 0-32 0,2-6-16 16,-3-1-544-16,-3-4-112 0,3-4-128 0,-3-2 176 15,0-1-176-15,-3-3 0 0,2 0 0 0,1-4 0 32,-4-3 192-32,6 0-64 0,0-1 0 0,4 0 0 0,-4-4 64 0,5 3 16 15,0 0 0-15,1-2 0 0,1-1 192 0,3 1 48 0,2 0 0 16,0 2 0-1,0-2-224-15,2 2-32 0,5-1-16 0,0 3 0 0,2-3-176 0,2 2 0 0,3 1 0 16,2-1-176-16,3 2 176 0,0 2 0 0,1 3 0 0,-1-3 0 0,5 4 0 0,-3 1 0 16,1 2-128-16,-1 3 128 0,-3-3-256 0,3 4 48 15,-3 0 0-15,-4 1 0 32,0 5-2736-32,0-2-560 0</inkml:trace>
  <inkml:trace contextRef="#ctx0" brushRef="#br0" timeOffset="1283.08">20258 4492 31727 0,'1'-14'2816'0,"-1"3"-2240"0,-1 1-576 0,-6 2 0 0,7 8 1648 0,-11-6 208 16,1 5 64-16,-4 5 0 0,-1 0-1584 0,2 9-336 16,0 5 0-16,4 3 0 31,-2 8-1664-31,-1-1-304 0,5 2-48 0,0 3-16 16,2-3-2224-16,3-1-448 0,2-1-96 0,0 0 0 15,5-3 3280-15,4-2 672 0,3-2 128 0,6-1 16 0,0 1 1696 0,6 2 336 0,5-5 64 0,3 0 16 0,3-1 1216 0,1 1 240 0,-1-3 48 16,1 2 16-16,-1 1-1312 0,-4-4-256 0,-4-3-48 0,-1-7-16 15,-3 0-800-15,0-4-176 16,-7-1-16-16,0-10-16 0,-7-3-288 0,0-7-144 0,-4-1 16 0,-3-6 0 16,-4-4-256-16,-3-3-64 0,-2 1 0 0,-2 2 0 0,-3 2 272 0,-3 3 176 15,-2 4-208-15,-1 0 80 0,0 5-64 0,-1 4-16 32,-3 2 0-32,-6 3 0 0,-1 5 208 0,1 4-176 0,-1 4 176 0,1 3-8752 15,-1 3-1648 1</inkml:trace>
  <inkml:trace contextRef="#ctx0" brushRef="#br0" timeOffset="1737.77">20771 4679 32943 0,'0'0'2928'0,"0"-9"-2352"0,0 9-448 0,-7-11-128 0,0 4 960 0,-3 0 192 16,10 7 16-16,-11-4 16 0,1 4-992 0,10 0-192 16,-12 0 0-16,12 0 0 0,-10 6-384 15,10-6 32-15,0 0 16 0,0 0 0 16,0 0-432-16,-9 8-64 0,9-8-32 0,0 0 0 15,0 0 288-15,0 0 64 16,0 0 16-16,0 0 0 0,0 0 624 0,0 0 128 0,-2-8 32 0,-1-1 0 0,1-2 464 0,2-1 80 16,0-1 32-16,2-1 0 0,1-3-560 0,-1 2-112 0,4 1-32 0,1-1 0 15,0 1 96-15,4 0 0 16,2 0 16-16,-2-1 0 0,3 1-272 0,0 1 128 0,0 2-128 0,5 0 0 16,5 1 160-16,-2 2-160 0,3 1 128 0,-1 0-128 15,1 3 448-15,0 1 16 16,0-1 0-16,2 4 0 0,-1 1 208 0,1 5 32 15,1 2 16-15,4 4 0 0,-5 7-80 0,3 6 0 0,2 4-16 0,0 3 0 16,3 4-384-16,-3 6-80 16,4 0-16-16,-4 1 0 0,-3-2-144 0,-1 2 0 15,-5 1 0-15,-7-5 0 16,-2-2-1312-16,-7-10-144 0,-3-3-16 0</inkml:trace>
  <inkml:trace contextRef="#ctx0" brushRef="#br0" timeOffset="2703.54">20539 4538 16927 0,'0'0'752'0,"0"0"144"0,0 0-704 0,0 0-192 0,0 0 0 0,4-7 0 0,-4 7 0 0,0 0 128 16,0 0-128-16,0 0 128 15,3-11-128-15,-3 11 0 0,7-6 0 0,-7 6-176 0,11-1 32 0,-2-2 0 16,-9 3 0-16,12 3 0 0,-1-3 144 0,-2 1-128 15,-9-1 128-15,14 4-4896 16,0-1-896-16</inkml:trace>
  <inkml:trace contextRef="#ctx0" brushRef="#br0" timeOffset="3025.97">20782 4485 18943 0,'0'0'832'0,"0"0"192"0,0 0-832 0,-4 10-192 0,-2 1 0 0,2 0 0 0,0-1 656 0,-3 5 96 0,3-4 16 0,1 3 0 16,-4 0-192-16,0 0-48 0,3-3 0 0,-2 0 0 16,1 3-336-16,-2 0-192 0,1-5 192 0,-1 0-192 15,7-9 304-15,-6 11-48 0,4-1-16 0,2-10 0 0,0 0 432 16,-3 9 96-16,3-9 0 0,-2 12 16 16,2-12 320-16,2 11 64 0,2-2 16 0,-4-9 0 15,10 12-240-15,0-3-48 0,-2 0-16 0,3 2 0 0,3-2-160 0,0 3-16 0,3-3-16 0,1 2 0 16,0 1-400-16,0 0-80 0,3 2-16 0,0-1 0 15,4 0-192-15,-6 1 0 0,2 3 0 0,0-2 0 16,-3 2 0-16,3-3 0 0,-3 1 0 0,-1 3 0 16,-1 2 0-16,-3-1 176 0,-1 1-32 0,2 2 0 31,-5 3-272-31,4 3-64 0,4 4-16 0,-2 6 0 0,3 6 32 0,2 6 16 16,-1 8 0-16,2 6-10976 0,3 0-2176 0</inkml:trace>
  <inkml:trace contextRef="#ctx0" brushRef="#br0" timeOffset="3620.73">21777 3120 14159 0,'0'0'1264'0,"0"14"-1008"0,-1 0-256 0,-6 7 0 0,0 4 2288 0,-4 2 400 15,-3 3 96-15,-4 3 16 0,1 6-2304 0,2 4-496 16,1 0 0-16,0 4 0 0,0 5 0 0,0 0 0 16,5 3 128-16,2-2-128 0,5 2-160 0,2-2-144 15,7-2-16-15,2 1-16 0,4-1 336 0,7 1 0 16,2-5 0-16,3-1 0 0,0 0 368 0,3-3 80 15,4 5 32-15,3-2 0 0,2-2 1008 0,8 4 208 16,2-5 32-16,2 2 16 0,-6-1-736 0,-2-1-160 16,-2-4-16-16,-4 3-16 0,-7-3-560 0,-3 0-96 15,0 0-32-15,-3 4 0 0,2-3-272 0,-5-1-64 0,1-3-16 0,2-1-14912 16</inkml:trace>
  <inkml:trace contextRef="#ctx0" brushRef="#br0" timeOffset="6059.32">22173 3341 19455 0,'10'7'1728'16,"0"-2"-1376"-16,1 4-352 0,-4 3 0 0,0 5 1760 0,-3-2 288 15,3 2 48-15,-4 1 16 0,1 0-1728 0,0 3-384 16,-1 4 0-16,-3-4 0 16,1 0 0-16,-1 1 0 0,0-1 0 0,0-1 0 15,-1 1 0-15,1-1 0 0,-3 1 128 0,3 0-128 0,0 0 192 0,0 3-32 16,0 1 0-16,3 1 0 0,-3 1 96 0,0 4 32 15,7-2 0-15,0 6 0 0,5-3-144 0,2 4-16 32,3-1-128-32,-3 1 192 0,0 0 64 0,1-1 16 0,-1-1 0 0,1-1 0 0,-2 1 144 0,-2-2 32 0,3-5 0 0,-3-1 0 31,0-4-256-31,-1-1-64 0,1-3 0 0,-4-1 0 16,0-2 288-16,-3-1 48 0,3-4 16 0,-7-10 0 15,3 11-96-15,-3-11-32 0,0 0 0 0,0 0 0 16,0 0-16-16,0 0 0 0,0 0 0 0,0 0 0 0,0 0 32 15,0 0 0-15,11 1 0 0,-11-1 0 0,0 0-48 0,11-1 0 0,-1-5 0 0,-10 6 0 16,9-5-192-16,-9 5-128 16,9-6 128-16,-2 2-128 0,2 0 128 0,0-1-128 15,-2 3 160-15,5-1-160 0,-4-1 208 0,2 0-48 0,-1 1-16 0,3-1 0 16,-4 1-144 0,5-1 0-16,-2 1 0 0,0 0 0 0,-1 2 0 0,2-4 0 0,2 3 128 15,0-1-128-15,0-1 128 0,-3 0-128 0,3 1 0 0,-3-1 128 16,3-3-128-16,-3 1 192 0,-1 0-192 0,0-3 192 15,2-1-192-15,2 2 0 0,0-4 0 0,2 1 0 0,0-3 0 0,-2 0 0 32,0-2 128-32,0 0-128 0,-1-2 192 0,3 0-64 15,-2-1 0-15,2-1 0 0,0 1 96 0,-2-1 16 16,2-1 0-16,0 3 0 0,3 0-240 0,-1 1 144 0,-3 2-144 0,-1 1 128 16,0 0 0-16,-4 0 0 0,-3 3 0 0,-3-3 0 15,-4 3-128-15,-4-6 0 0,-3-2 0 0,-7-2 0 16,0 0 0-16,-9-4-192 0,0-3 0 0,-2 1 16 15,0-1 48-15,-5-4 0 0,5-2 0 0,-5-1 0 0,0 1-64 0,1-3-16 16,2-1 0-16,-3 0 0 0,-2 1 208 0,-3 3 0 16,0 1 0-16,2 1 0 0,-2-4 0 0,0 3 0 15,3 6 144-15,3 2-144 0,-1 4 0 0,5 2 0 16,-3 6 0-16,5 1 0 0,0 7 0 0,-5 1-128 16,-1 1 128-16,-3 1 0 0,3-2 0 0,-16-3-160 15,-6 0 160-15,-16-4-128 0,-9-6 128 0,-2-1-128 0,4-5 128 0,2-2-12112 16,1-2-2352-16</inkml:trace>
  <inkml:trace contextRef="#ctx0" brushRef="#br0" timeOffset="7507.49">22405 2949 33455 0,'-16'-18'1472'0,"5"4"320"0,-3-3-1424 0,3-1-368 0,-3-3 0 0,1-1 0 0,5 0 0 0,-3-2 0 16,4 3 0-16,4 3 0 0,2 0 0 0,2 4 128 15,2 3-128-15,4 1 0 16,0 3 208-16,1 1-16 0,2 4-16 0,1 2 0 0,-4 2 128 0,2 4 16 16,0 1 16-16,-2 6 0 0,3-2-336 0,-3 3 0 15,-1-3 0-15,-1 4 0 0,-1 2 0 0,3-2 0 16,-3 2 0-16,1-3-128 0,0-3 128 0,-5 0 0 16,2 2 0-16,-4 2 128 0,2-1 160 0,0-3 32 15,2 0 16-15,0 2 0 0,3 2 32 0,4-1 0 0,2 1 0 0,15 2 0 16,10-3 400-16,10 0 64 0,10 1 32 0,1 2 0 15,3 3-32-15,5 0 0 0,6 3 0 0,7 0 0 16,5 3-80-16,-4 3-32 0,-2 6 0 0,-9 4 0 0,-4 7-288 16,-11 8-64-16,-10 7-16 0,-11 9 0 0,-11 5-352 0,-16 5 0 15,-19 2 0-15,-14 9 0 16,-13 6-1472-16,-23 9-384 0</inkml:trace>
  <inkml:trace contextRef="#ctx0" brushRef="#br0" timeOffset="10995.7">17125 5401 9663 0,'0'0'864'15,"10"4"-688"-15,1 0-176 0,0 2 0 16,-1 1 800-16,-4-1 128 0,-6-6 32 0,0 0 0 16,7 6-624-16,-7-6-112 0,0 0-32 0,0 0 0 0,0 0 272 0,0 0 48 15,0 0 16-15,0 0 0 0,2-12 1072 0,-2-5 224 16,0-1 32-16,-2 0 16 0,-5-3-32 0,-2 3-16 0,-2-5 0 0,-3 2 0 15,-4 0-1376-15,-3-4-256 16,-2 0-64-16,-4 0-128 0,-8 0 0 0,-1-6 0 0,-7-2 0 0,-2-5 0 16,1 1 0-16,-2-5 0 0,0-5 0 0,-5-2-144 15,-6-1 144-15,-7-3 0 0,-11 2 0 0,-6-4 128 16,-1-4-128-16,-1-2 0 0,8-3 0 0,-9-2-128 16,-5-2 128-16,-8-3 0 0,-4 1 0 0,0-4 128 15,4-4-128-15,-3 4-240 0,-10 3 64 0,0 2 16 16,1-3 160-16,0 4-192 0,6 1 192 0,-8 6-192 15,-11 8 192-15,9 3 0 0,13 0 0 0,-3 8 0 16,-4 3 0-16,-4 4 0 0,7 6 0 0,8 5 0 16,6 6-320-16,1 5-16 0,-3 6-16 0,0 7 0 31,2 2-1008-31,12 3-208 0,13 7-32 0,8 0-5472 0,1 5-1088 0</inkml:trace>
  <inkml:trace contextRef="#ctx0" brushRef="#br0" timeOffset="11915.16">13318 2258 26655 0,'-10'-14'1184'0,"2"7"240"0,-2 3-1136 0,-5 4-288 0,1 0 0 0,0 7 0 16,4 4-336-16,-1 0-128 0,0 6-32 0,0 4 0 15,1 2-64-15,-4 2-16 0,3 2 0 0,-3-2 0 16,-1 0-128-16,-6 0-48 0,0-3 0 0,-4 2 0 0,-3-3 512 15,-1-1 112-15,-6-4 128 0,1 2-208 0,2 0 208 0,0 1 0 16,2-1 0-16,0-2 0 0,-2 3 0 0,0-1-144 16,3 3 144-16,1-1-128 15,3 3 128-15,-3 5 0 0,3-2 160 0,0 5-160 16,3-3 0-16,2 4 0 0,5 4 0 0,-1-3 0 0,7 2 0 0,4 0 0 16,0 1 0-16,5 3-160 0,5 0 160 0,4 0 0 15,8 0 128-15,1 0-128 0,3 6 208 0,4 0-16 16,0-1-16-16,4 1 0 0,0-2-48 0,3-1 0 15,3-2 0-15,4 2 0 0,7 1-128 0,7-2 0 16,9 1 0-16,-5-2 0 0,0 0 208 0,-4-2 16 0,-3 0 0 0,-4-2 0 16,-6-1 80-16,2 2 16 0,-3-3 0 0,0-2 0 15,2-3-320-15,1-4 0 0,-1-4 0 0,0-1 0 16,-5-1 352-16,-1-1-32 0,-7-4-16 0,-3 2 0 16,-3-1-304-16,-4-1-176 0,0-4 32 0</inkml:trace>
  <inkml:trace contextRef="#ctx0" brushRef="#br0" timeOffset="14844.84">975 7035 9663 0,'-7'-11'864'0,"5"4"-688"16,-5-1-176-16,3 0 0 0,-3-4 2752 0,2 1 528 0,0 2 112 0,1 2 0 15,4 7-1792-15,-5-9-352 0,5 9-80 0,-5-7-16 31,5 7-320-31,0 0-80 0,0 0-16 0,-4-7 0 16,4 7-368-16,0 0-80 0,0 0-16 0,0 0 0 0,-2-7 576 0,2 7 112 0,-5-11 32 0,5 11 0 31,-4-7 240-31,4 7 48 0,-7-7 16 0,7 7 0 0,0 0-464 0,0 0-80 16,0 0-32-16,0 0 0 0,0 0 48 0,0 0 0 16,0 0 0-16,0 0 0 0,0 0-432 0,9 13-80 0,0 4 0 0,2 5-16 15,1 4-240-15,1 4 0 0,1 2 0 0,0 2 0 16,0 3 0-16,0 3 0 0,4 2 0 0,-1 4 0 15,-2-1-224-15,2-1 64 0,-6-1 16 0,3-4 0 16,-3-2 144-16,0-3 0 0,0-2 0 0,2-2 0 16,2-2 0-16,-1-3 128 0,4-4-128 0,-3 0 176 15,2 1-176-15,1-4 0 0,3-3 0 0,-3 1 0 0,3-1 256 0,2-1 0 32,2 0 16-32,-2-3 0 0,-5-1 240 0,3-2 64 0,4-1 0 0,-4-6 0 15,2-1-320-15,-8-1-64 0,3-3-16 0,2-7 0 16,-5-3-176-16,3 0 0 0,-1-4 0 0,4 0-176 31,5-6-592-31,2-1-112 0,4 0-16 0,0 2-16 16,-4 4 32-16,1 5 16 0,-1 3 0 0,-1 7-17824 0</inkml:trace>
  <inkml:trace contextRef="#ctx0" brushRef="#br0" timeOffset="15183.46">1378 7422 19455 0,'-7'-16'1728'0,"0"2"-1376"0,0 0-352 0,0-4 0 15,-4-4 3968-15,4 1 736 0,-2 0 144 0,4-1 16 0,3 2-3808 0,4 2-768 16,1 0-160-16,6 3-128 16,4 1 240-16,1 0-64 0,5 0-16 0,-3 3 0 15,4-3 48-15,-2 3 16 16,-1 1 0-16,1 2 0 15,0 1-1632-15,-1 0-336 0,-2 4-64 0</inkml:trace>
  <inkml:trace contextRef="#ctx0" brushRef="#br0" timeOffset="15462.89">1055 6960 24015 0,'14'-7'1056'0,"-7"2"224"0,-3-4-1024 0,0-3-256 0,2-2 0 0,-2-3 0 16,0-4 2864-16,-1 0 512 0,1-4 96 0,6 0 32 15,4-3-3184 1,1 0-640-16,3-1-128 0,3 4-32 15,0 0-112-15,-3 4-32 0,-1 3 0 0,-2 3 0 0,1 2 208 0,-4 6 32 0,-1 3 16 0,-4 4-9088 16,0-3-1808-16</inkml:trace>
  <inkml:trace contextRef="#ctx0" brushRef="#br0" timeOffset="15963.22">1943 7218 30687 0,'28'21'1360'0,"-10"-7"288"0,3-2-1328 0,0 5-320 16,0 1 0-16,1 3 0 0,0-3 304 0,2 3-16 16,-3-3 0-16,1 3 0 0,0-3-288 0,2-2 0 0,-6-2 0 0,-1-2 0 15,-2-1 256-15,-5-2 0 0,-10-9 0 0,0 0 0 16,0 0 48-16,0 0 0 0,0 0 0 0,-10-9 0 15,3 0 48-15,-7-3 16 0,-1-4 0 0,-3 0 0 0,1-5 336 0,-1-1 80 32,3-3 16-32,-2-3 0 0,-1-4-160 0,-3-3-16 15,0 2-16-15,2-6 0 0,2 0-464 0,-1-4-144 0,1-2 0 0,-1-1 0 16,3 1 192-16,1-1-192 0,0 0 192 0,3 3-192 16,1-3 0-16,6 7 0 0,-1-1-240 0,5 6 80 15,0 5 160-15,5 4 192 0,-1 4-32 0,6 6-16 16,1 1-144-16,0 3 0 0,6 4 0 0,1 4-176 15,0 6-688-15,0-1-144 0,0 7-16 16,3-2-16-16,0 3-1792 0,0 2-368 0,-3 2-64 0</inkml:trace>
  <inkml:trace contextRef="#ctx0" brushRef="#br0" timeOffset="16365.21">2580 6886 18479 0,'0'0'1648'0,"10"10"-1328"0,1-2-320 0,-4 1 0 15,-7-9 2992-15,7 10 528 16,-7-10 96-16,0 0 32 0,0 0-2592 0,7 9-512 15,-7-9-96-15,0 0-32 0,0 0-416 0,0 0 0 16,0 0 0-16,0 0 0 0,-10-7 576 0,0 0 48 16,2 0 0-16,-3-2 0 0,-2 0 320 0,-1-3 64 15,2 1 16-15,-5-2 0 0,2-1-384 0,-2 0-64 0,2-3 0 0,1 2-16 0,-3-2-304 0,3 2-48 32,1-3-16-32,1 0 0 0,1 0 128 0,0-2 32 0,-1 1 0 0,5 2 0 15,-2-1-224-15,5 0-128 0,-1 1 160 0,0-1-160 16,3 0 208-16,-2-5-48 0,8 3-16 0,1-1 0 15,4-2-144-15,2 4 0 0,1-1 144 0,2 2-144 32,0 2-320-32,4-3-144 0,4 1-32 0,2 2 0 0,1 0-144 0,-4 2-48 0,1 0 0 0,-1 0 0 15,4 0-336-15,-4 1-64 0,-2-3 0 0</inkml:trace>
  <inkml:trace contextRef="#ctx0" brushRef="#br0" timeOffset="16864.09">2922 6224 34095 0,'0'0'1504'0,"0"-8"320"0,-3-3-1456 0,-1 1-368 15,-6 3 0-15,3-3 0 0,7 10 176 0,-11-7-48 0,0 3 0 0,-1 1 0 16,3 2 80-16,9 1 16 0,-10 4 0 0,4 3 0 16,6-7-224-16,-7 14 128 0,5 0-128 0,-3 1 0 15,3 3 256-15,-3 2-32 0,5 2-16 0,-2-1 0 16,2 1 80-16,2 2 16 0,0 1 0 0,1 0 0 15,4-2-32-15,-3 0 0 0,5 2 0 0,0-2 0 0,3 0-48 0,1 0-16 16,-1-8 0-16,2 2 0 0,-1-2-48 0,-1-2-16 16,4-5 0-16,-5 2 0 0,2-6 144 0,-2-1 32 15,3-3 0-15,-3-6 0 16,3-2 224-16,-3-2 48 0,0-1 16 0,-1-3 0 16,1-6-288-16,-3 0-64 0,5-1-16 0,-5-4 0 15,3-3-240-15,-1 0 0 0,0-1 0 0,-3-6 0 0,4 1 128 0,-3-2-128 16,2 3 176-16,-2 1-176 0,-1 2 160 0,-1 2-160 15,1 2 128-15,-3 5-128 0,-2 4 0 0,0 5 0 16,1 2-192-16,-3 10 192 0,0 0-160 0,0 0 160 16,0 0 0-16,-18 0-144 0,0 3-112 0,-9 1-32 15,-2 3 0-15,-11 4-18912 0</inkml:trace>
  <inkml:trace contextRef="#ctx0" brushRef="#br0" timeOffset="17512.93">3358 6039 27695 0,'12'10'2464'0,"1"1"-1968"0,4 0-496 0,1 3 0 16,-4 0 2368-16,0 0 384 0,-3-3 80 0,0 3 16 16,0 1-2080-16,-1-1-400 0,0-3-96 0,-3-1-16 0,4-3-256 0,-4 0 0 15,4-6 0-15,-4 5-144 0,-7-6 144 0,8 1 176 16,2 2-48-16,-2-3 0 0,2 0 128 0,-3 0 0 15,0-3 16-15,-7 3 0 0,0 0 384 0,0 0 80 16,0 0 16-16,0 0 0 0,0 0-336 0,-7-8-64 16,-3-3-16-16,-2 1 0 0,-1-1-336 0,-2-2 0 0,1-2 0 0,-4-2 0 15,0 1 0-15,-3-1 0 0,3 0 0 0,0 2 0 16,-3-3 160-16,3 4-32 0,1 0-128 0,3 3 192 16,0-6-192-16,1 2-128 0,-1-2 128 0,3 2-208 15,2-2 208-15,-1-1 208 0,3-2-32 0,1 1-16 16,-1 1 96-16,4-2 32 0,-1-1 0 0,4 2 0 15,0-1-288-15,4 1 0 0,-1 1 128 0,1 2-128 0,3-2 256 0,5 0 0 16,1 0 0-16,6 4 0 0,2 0-128 0,4 0-128 16,2 3 192-16,6 0-192 0,-1 1 0 0,4 6 0 0,3-2-192 15,0 5 48-15,-3 2-112 0,-1 2 0 0,-2 1-16 0,-2-1 0 32,-6 4-1536-32,-2-3-304 0,-3-1-64 0</inkml:trace>
  <inkml:trace contextRef="#ctx0" brushRef="#br0" timeOffset="22594.52">3878 4288 12383 0,'0'0'1088'0,"0"0"-864"0,10 0-224 0,-10 0 0 16,0 0 3776-16,0 0 704 0,0 0 128 0,0 0 48 15,0 0-2624-15,0 0-528 0,0 0-96 0,-12 12-32 16,12-12-1104-16,-12 7-272 0,4 4 0 0,1 4 0 15,0 5 1888-15,0 2 320 0,-5 8 64 0,3 8 16 16,5 8-1088-16,-3 7-224 0,2 7-32 0,3 4-16 0,-1 9-480 0,3 0-80 16,3 0-32-16,-3-3 0 0,2-1-336 15,-2 1 0-15,5-6 0 0,-3-5 128 0,3-4-128 0,1-4 144 0,1-3-144 0,2 0 160 16,3-2 0-16,4-4 0 0,0-2 0 0,7-1 0 16,-1-4 176-16,9-3 48 0,8-3 0 0,4-4 0 15,7 0 32-15,3-2 16 0,-3-4 0 0,0-5 0 31,1-1-272-31,2-6-160 0,0-5 192 0,4-2-192 16,8-7-208-16,-2-4-160 0,-6-5-16 0,-7 0-16 16,-6-5-1808-1,-5 3-352-15,-5-4-80 0</inkml:trace>
  <inkml:trace contextRef="#ctx0" brushRef="#br0" timeOffset="24164.47">4684 4411 17039 0,'0'0'1520'0,"0"0"-1216"0,0 0-304 0,0-8 0 16,0 8 3056-16,-2-10 544 0,-5 2 112 0,7 8 32 16,0 0-2320-16,-10-7-464 0,2 0-80 0,8 7-32 15,-10-5-416-15,-1 4-96 0,-3 1-16 0,3 0 0 0,-3 1-64 0,3 4 0 16,-3-4-16-16,0 5 0 15,3-2 192-15,-3 0 32 0,0 3 16 0,-1 3 0 0,1-3-240 0,0 4-48 16,0-3-16-16,-1 2 0 0,1 1 112 0,1 0 32 16,2-1 0-16,0 1 0 0,1 0-32 0,2 2 0 15,1 1 0-15,-3 4 0 16,3 0-160-16,0 3-128 0,1 1 144 0,-1 6-144 16,7 4 288-16,-2 2-32 0,-1 3-16 0,3-1 0 0,3 1-96 0,-1 0-16 15,3 4 0-15,-3 1 0 0,4 1 144 0,1-4 32 16,3 0 0-16,1-3 0 0,3-1 48 0,3 1 16 15,1-2 0-15,1-1 0 0,5-1 176 0,4-1 32 16,1-1 16-16,0-2 0 0,2 2-256 0,1-5-48 16,2-4-16-16,-2-3 0 0,-2-4-80 0,-3-6-32 15,1-2 0-15,-5-6 0 0,0-3 208 0,-5-7 32 0,3-3 16 16,-3-3 0-16,-2-5-288 0,3-1-128 16,-5 1 128-16,1-2-128 0,0 2 0 0,2-1 128 0,1 1-128 0,-1 2 0 0,-2 3 0 0,2-2 0 15,-2 4 0-15,-1 0-176 0,4 0 176 0,-1 1 0 16,-4 0 160-16,-1 0-160 0,-1-1 0 0,-4 2-160 15,0-5 0-15,-5-1 0 0,-4 0-96 0,-1-6 0 16,-5-2-16-16,-2-5 0 0,-4 2-48 0,0 0 0 16,-1 4 0-16,-2-3 0 15,2-2 128-15,-3 3 0 0,1 1 16 0,-1 1 0 0,4 2 176 16,-1 3-208-16,5 2 80 0,-4 3 128 0,3 2-176 0,0 1 176 16,0 3-128-16,11 9 128 0,-13-4 0 0,13 4 0 15,-13-3 0-15,13 3 128 0,0 0-128 0,-13 0 144 16,13 0-144-16,0 0 160 15,0 0 64-15,-14 7 16 0,14-7 0 0,0 0 0 16,-14 7-240-16,14-7 0 0,0 0 128 0,0 0-128 16,-11 11 0-16,11-11 0 0,-10 14 0 0,1-3 0 0,0 3 0 0,4 0 0 15,-2 0 0-15,2 4 0 0,1 0 144 0,2 3-144 0,-3 2 128 0,1 0-128 16,-1 2 0-16,3 1 0 0,-3-1 0 0,3 0-176 31,0 0-528-31,1-4-128 0,-1-2 0 0,2-2-19328 0</inkml:trace>
  <inkml:trace contextRef="#ctx0" brushRef="#br0" timeOffset="24863.4">4286 3714 30287 0,'0'0'1344'0,"0"0"272"0,0 0-1296 0,0 0-320 0,0 0 0 0,0 0 0 16,0 0 768-16,0 0 96 0,9 9 16 0,0-7 0 15,-9-2-560-15,13 5-128 0,-1-3 0 0,2 3-16 16,-1-5-176-16,1 1 0 0,0-1-192 0,3 0 192 15,2 0 320-15,1-1 192 16,5 1 48-16,0 0 0 0,7 0 720 0,0-3 128 16,4 0 48-16,-1-1 0 0,1 0-464 0,-1-1-96 0,1 5 0 0,-2 2-16 15,-2 3-304-15,3 2-48 16,0 4-16-16,-2 8 0 0,2 1-208 0,4 10-48 0,7 6-16 0,4 7 0 16,7 6-240-16,0 1 0 0,-2 6 0 0,-5 5-160 15,-4 5 160-15,-1 3 0 0,-6 5 128 0,-3 2-128 0,-3-4 0 0,-1-1 0 0,-1-4 0 0,-3-1-128 16,-2-4 128-16,-2-3-192 0,-9-3 192 0,-1-4-192 15,-4 6 192-15,1-7 0 0,0-5 0 0,-1-3 0 47,1-1-1456-47,1-3-304 0,1 0-64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0T17:57:45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5760 4570 17615 0,'0'0'768'0,"0"0"192"0,0 0-768 0,0 0-192 16,0 0 0-16,4 11 0 0,-4-11 1520 0,10 7 272 0,-3-4 48 0,-7-3 16 0,11 5-192 0,-1 1-48 15,1-6 0-15,-1 4 0 0,-2-4-384 0,2 3-80 16,1-2 0-16,-1-1-16 0,-2 0-304 0,2 0-48 0,-10 0-16 0,11-1 0 16,-4-2-64-16,-7 3-32 15,0 0 0-15,0 0 0 0,0 0-16 0,4-8 0 16,-4 8 0-16,0-7 0 0,0 7-144 0,-8-10-16 16,1 0-16-16,-6 2 0 0,2 1-224 0,-3 0-64 15,0-3 0-15,-1 3 0 16,-2-1 0-16,-1 2-16 0,3 1 0 0,-4 2 0 15,3-1-176-15,0 4 192 0,-2-3-192 0,4 3 192 0,-2 0-192 0,2 0-144 16,1-1 144-16,3 1-208 0,10 0 208 0,-14 4 0 16,14-4 0-16,-14 0 0 0,14 0-176 0,0 0 16 15,0 0 0-15,0 0 0 0,0 0 160 0,0 0 0 16,0 0 128-16,12 0-128 0,2 0 0 0,4 0-192 0,3 0 32 0,2 0 0 16,-3 1 160-16,1-1 0 0,2 3 0 0,0 0 128 15,-1-2-128-15,2 2 0 16,1 0 0-16,0 1 0 0,3 0 0 0,-3-1 0 0,0 1 0 15,-3 3 0-15,2-3 0 0,-2 2 0 0,1-2 0 0,-3-1 0 16,1 1 0-16,-7-4 0 0,-3 1 0 0,-11-1 0 0,0 0 0 0,0 0 0 16,0 0 0-16,0 0 0 0,-11 6 0 15,-3-6 192-15,-7 0-64 0,-1-4 0 0,1-3-128 16,-7-2-160-16,2 1 160 0,-6-2-208 0,0 2 864 0,-3-2 176 31,-1 3 48-31,1 2 0 16,0-4-1456-16,-1 2-272 0,-1-1-64 0,1 4-16 0,1-2 624 0,10 5 128 15,4-2 32-15,7 2 0 0,14 1 144 0,0 0 0 0,0 0 0 0,0 0 128 16,0 0-416-16,13 4-80 0,5-1-16 0,7 2 0 16,3 1 0-16,3-1 0 0,-1 1 0 0,2 1 0 31,2-3-720-31,-3 3-160 0</inkml:trace>
  <inkml:trace contextRef="#ctx0" brushRef="#br0" timeOffset="4003.95">15585 12132 14159 0,'0'0'624'0,"0"0"144"0,-3-8-624 0,-1-2-144 0,-3 2 0 0,7 8 0 15,-4-11 3520-15,-3 4 688 0,0-2 128 0,7 9 16 16,0 0-3584-16,0 0-768 0,0 0 0 0,0 0-144 16,0 0 144-16,0 0 0 0,0 0 0 0,0 0 0 15,0 0 160-15,0 0 16 0,0 0 0 0,0 0 0 16,0 0 944-16,0 0 192 15,0 0 32-15,0 0 16 0,0 0-448 0,0 0-80 16,0 0-32-16,0 0 0 0,0 0-448 0,0 0-96 16,0 0 0-16,0 0-16 0,0 0 208 0,0 0 64 15,0 0 0-15,0 0 0 0,-7-5-256 0,7 5-64 0,-7-6 0 0,7 6 0 16,0 0-192-16,-7-1 0 0,7 1 0 0,0 0 0 16,-10 0 0-16,10 0 144 0,0 0-144 0,-8 0 192 15,8 0-192-15,0 0 0 0,-11 1 0 0,11-1 0 16,0 0 0-16,-13 6 0 15,5-5 0-15,8-1 0 0,-11 3 176 0,11-3 0 16,-13 4 0-16,2 0 0 0,11-4-16 0,-11 3 0 0,0 0 0 0,-2-2 0 16,2 1-160-16,0-1 128 0,0-1-128 0,-1 0 128 0,-1 0-128 0,-1 3 0 15,0-6 0-15,0 3-176 0,-2 0 176 0,0-1 192 0,0-1-32 0,-5 2-16 32,-1 0-144-32,-3 0 0 0,4 0 144 0,-3 0-144 15,2 0 0-15,-3 0 0 0,0-1 0 0,4 1 0 0,-3-3 0 0,5 2 0 0,-2-1 0 0,0 2 0 31,0-1 0-31,-1 1 0 0,-1 0 0 0,3 0 0 0,-6-3 0 0,3 3 0 16,0-1 0-16,-4 1 0 0,1-2 0 0,-3 1 0 16,1 1 0-16,-1-3 0 0,1 2 192 0,-1 1-48 15,1-3 0-15,3 0 0 0,0 2-144 0,1-2 0 16,2-1 0-16,4 1 0 0,0 0 0 16,1 2 0-16,1 1 0 0,3-3 0 15,-4 2 0-15,1-1 0 0,0 1 0 0,0 1 0 0,2 0 0 0,3 0 0 16,-3 0 0-16,3 0 0 15,-3 1 0-15,3 1 0 0,-3-1 0 0,2 2 0 16,-1-3 0-16,13 0 0 0,-14 0 0 0,3 0 0 0,-2 1 0 0,2-1 0 16,0-1 0-16,0 1 0 0,-3 0 128 0,3 0-128 15,11 0 192-15,-14 0-64 0,3 0-128 0,-3 0-144 16,14 0 144-16,-14 0-208 0,0 0 208 0,3 0 0 0,0 0 0 0,-2 1 0 0,2 2 0 16,0 0 0-16,0-3 0 0,0 0 0 0,-2 0 0 15,2 0 0-15,0-3 0 0,0 2 0 0,-2-2 0 0,2 0 0 16,0 0 0-16,0 2 0 15,-1-2 0-15,0 2 0 0,3-5 0 0,-2 2 0 16,-1 0 192-16,-1 0-64 0,3 1 0 0,-3-1-128 16,-1 1 144-16,-2 0-144 0,5 2 0 0,-3-2 144 15,0 3-144-15,0 0-224 0,0 0 48 16,0 0 16-16,2 3 160 0,-2-2 0 0,0 2 0 0,-3 0 0 16,2 1 0-16,-3-1 0 0,1 1-144 15,2-4 144-15,-5 1 0 0,2 2 0 0,0 0 0 0,-2 1 0 0,1-4 0 0,-1 0 0 0,1 0 0 16,-1 3 0-16,2-3 0 0,2 1 0 0,0 2 0 0,2-3 0 15,0 1 0-15,0 1 0 0,3-1 0 0,-3 2 0 16,0 0 128-16,3 1-128 0,-3-3 128 0,0 2-128 31,0 0 0-31,0 1 0 0,2 0-192 0,-1 0 192 16,-1-1 0-16,2 1 0 0,-2 2 0 0,0-3 0 16,0 1 0-16,0 0 0 0,0 0 0 0,0 0 0 0,2-1 0 0,-2 1 0 15,-3 2 0-15,2-2 0 0,-3 3 0 0,-2-3 0 16,0 1 0-16,2 0 0 0,-3-4 0 0,3 2 0 15,-3 0 0-15,3-3 0 0,-3 1 0 0,3 1 0 16,2-2 0-16,0 1 0 0,-2-1 128 0,1 3-128 16,2-3 192-16,-3 0-64 0,4 0-128 15,-4 4 0-15,1-1 0 0,-1-2 0 0,0 2 0 0,0-1-144 16,0 0 144-16,1 3-208 0,-1 0 208 0,0-5 0 16,0 3 0-16,-2 1 0 0,0-3 0 0,0 2 0 0,-4 0 0 0,2 1 0 15,-6-4 0-15,3 3 0 0,2-2 0 0,-2 2 0 16,-3-3 0-16,3-4 128 0,3 3 0 0,1 1-128 0,-3 2 0 0,5-2 0 15,-2 0 0-15,0-1 0 0,-1 0 0 0,1-1 0 32,0 2 0-32,-1-3 0 0,1 2 144 0,0 1-144 15,-2-3 0-15,3 3 144 0,1 0-144 0,-2 0 0 16,3 0 0-16,-3 3 0 0,-1-2 0 0,-2 2 0 0,2-3 0 0,1 0 0 16,-1 2 0-16,1-1 0 0,0-1 0 0,0 1 0 0,3-1 0 0,-3 3 0 15,6-3 0-15,-3 0 0 0,1 0 0 0,2 0 0 16,-3 0 0-16,1 0 0 0,-4 0 176 0,3-3-48 15,-3 2-128-15,0 0 192 0,1-1-192 0,0 2 0 16,-3-4 0-16,2 1 0 0,-2 0 0 0,0 2 128 16,-6-3-128-16,3 3 0 0,3-1 0 0,-2-1 0 15,0 1 0-15,-3 0 0 0,3-2 128 0,0 1-128 16,3 0 0-16,-2 2 144 0,2-5-144 0,1 2 0 0,0 1 0 16,0 2 0-16,1-5 0 0,0 5 0 0,-4-4 0 0,2 3 0 15,-1-2 0-15,2 1 0 0,-2-1 0 0,0-2 128 16,1 2-128-16,-2 0 0 0,2 0 0 0,-3 1 0 15,-3-1 176-15,3 1 0 0,-3-1 0 0,0 0 0 32,3 1 32-32,0 0 16 0,3-1 0 0,-2 0 0 0,4 1-224 0,2-4 0 0,-1 3 128 0,1-3-128 0,2 3 0 15,-2 1 0 1,4-4 0-16,-4 3 0 0,1 1 160 0,2-1-160 16,-2 0 160-16,2 1-160 0,-3 0 0 0,1 2 128 15,2-1-128-15,1 1 0 0,-3 1 160 0,2 0-16 0,1 0 0 0,-3 1 0 16,2 1-16-16,-3-1-128 0,0 3 192 0,1-1-64 15,-4 0-128-15,1-3 0 0,4 1 0 0,-2 2-176 16,-3-3 176-16,3 0 0 0,-3 0 128 0,3 0-128 16,-3-4 0-16,1 1 0 0,1 0 0 0,-1 2 0 15,1-3 0-15,-1 1 0 0,-4 0 0 0,2 2 128 16,1-2 0-16,-1 3 16 0,-2-3 0 0,2 2 0 0,-3 1-144 0,0 0 128 16,4-3-128-16,-4 3 128 15,1 0-128-15,-1 0 0 0,0 0 144 0,2-3-144 16,-2 2 0-16,2 1 0 0,0-4 0 0,-2 1 0 15,4 0 0-15,-1 0 0 0,-2-1 0 0,3 3-128 16,2-2 256-16,-5-1 48 0,2 1 16 0,-3-1 0 16,1 4-192-16,-2-3 0 0,-1 2-160 0,1 1 160 15,-5 0 0-15,2 0 0 0,-6 0 0 0,1 0 0 16,-2 4 0-16,1-3 0 0,0 2 0 0,3 0 0 0,3-2 0 0,4 2 0 16,0-3 0-16,4 3 0 15,0 1 128-15,3-1-128 0,0 1 0 0,1 0 0 0,2-1 0 0,-1 1 0 16,3-1 0-16,-1-2 0 0,2 2 0 0,0 0 0 15,1-2 0-15,0 2 0 0,11-3 0 0,-12 3 0 0,-1-2 0 16,1-1 0-16,3 0 0 0,-3 0 0 16,1 0-144-16,-1 0 144 0,1 0 0 0,-1 0 0 15,-1-1 0-15,1 1 128 16,-2-2-1760-16,-1 1-352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0T18:03:05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15140 8184 19455 0,'0'0'864'0,"10"7"176"0,1 0-832 0,-3 1-208 0,-1 2 0 0,3 0 0 0,-1-2 1584 0,3 2 272 0,-4 1 48 0</inkml:trace>
  <inkml:trace contextRef="#ctx0" brushRef="#br0" timeOffset="1256.58">15433 8124 30527 0,'0'0'1344'0,"0"0"288"0,0 0-1312 16,-8-8-320-16,1-4 0 0,7 12 0 0,-14-11 1264 0,4 4 176 16,10 7 32-16,-15-7 16 0,1 2-976 0,0 1-208 15,3-1-48-15,-3 3 0 0,2-3-256 0,1 3 0 16,11 2 0-16,-14-2 0 0,0 0 0 0,3-3 0 0,0 0 0 0,11 5 0 16,-10-4 0-16,-1 1 0 0,11 3 0 0,-11-7 0 15,1-2 0-15,3 2 160 16,7 7-160-16,-11-6 128 0,0-1 448 0,1 2 64 0,-4 1 32 0,3 1 0 15,11 3-512-15,-14-2-160 0,-1 0 0 0,1 2 0 0,3 0 0 0,-3 0 0 16,3 2-240-16,1 0 80 0,-4 1 160 0,3 1 0 16,0-4 0-16,-2 3 0 0,13-3 0 0,-15 4 144 15,4 1-16-15,-2-3-128 0,13-2 0 0,-12 4 0 16,-2 3 0-16,14-7 0 0,0 0 0 0,-11 10 0 16,1-1 0-16,10-9 0 15,-11 11 0-15,1 0 0 0,1-1 0 0,3 1 0 16,-4 0 0-16,1 1 0 0,2 0 0 0,2-1 0 15,-4 3 0-15,2-3 0 0,1 0 0 0,-1 0 0 16,2 2 0-16,-2-2 0 0,3 3 0 0,-3 0 0 16,0-3 0-16,0 3 0 0,0 0-160 0,3 1 160 15,-3 2 0-15,0-3 0 0,0 1 144 0,-3-1-16 16,2-3-128-16,1 3-128 0,0 1 128 0,0-1-192 0,0-1 192 0,3-1 128 16,-2 1-128-16,5-2 176 0,1-11-176 0,-3 11 0 15,3-11 0-15,0 0 0 0,4 10 0 0,2-2 0 16,-6-8 144-16,11 10-144 0,-2-4 256 0,0-1-32 0,-2 0 0 0,2-1 0 15,0 1 0-15,1-1 0 0,1-1 0 0,-11-3 0 16,11 4-224-16,-1 3 0 0,-1 0 0 0,0 2-160 16,-2-2 0-16,2 2 0 0,0 0 0 0,-2 1 0 0,0-3 160 0,0 1-160 31,-2 2 160-31,-5-10-160 0,7 9 160 0,-7-9 0 16,7 9 0-16,-7-9 0 0,0 0 0 0,6 10 0 15,-6-10 0-15,7 6 0 0,-7-6 0 0,0 0-208 0,7 7 80 0,-7-7 128 16,6 9 0-16,-6-9 0 0,0 0 0 0,7 10 192 15,0-2-48-15,-1 2 0 0,-6-10 0 0,6 8 0 16,1 0-144-16,-1 1 0 0,-6-9 0 0,7 8 0 16,-7-8 0-16,7 8 0 0,0 1 0 0,-7-9 0 15,10 4 0-15,-10-4 160 0,11 6-160 0,-3-5 160 16,-8-1 208-16,13 3 32 0,-13-3 16 0,11 1 0 0,-11-1 64 0,10 0 16 16,-10 0 0-16,11 2 0 0,-11-2-304 0,11 4-64 15,-11-4-128-15,14 3 192 0,-3 1-192 0,-1 0 128 16,-10-4-128-16,11 4 0 0,0-1 0 0,-11-3 0 15,14 4 0-15,-3-1 0 0,3 0 0 0,-4-2 0 16,1 2 0-16,0-3 0 0,0 0 0 0,1 0 0 0,-3 0 0 0,1 0 144 16,1 0 16-16,0 1 0 15,-1 1 0-15,1-1 0 16,-4-1-160-16,2 3 0 0,0-6 0 0,-9 3 0 16,12 0 0-16,-4 0 0 0,2-1 0 0,-1-2 0 15,3-1 0-15,-1 1 0 0,-2-1 0 0,0-2 0 16,1 2 0-16,1-4 160 0,-2 1-160 0,-2 0 160 0,5-3 160 0,-5-1 16 15,0 0 16-15,-2-1 0 0,2 0-224 0,-1 1-128 16,1-5 160-16,-3 2-160 0,3-4 0 0,-3 2 0 16,3-5 0-16,-4 0 0 0,-2-4 0 0,2 2 0 15,-3-2-128-15,0 0 128 0,0 0 0 0,-3 0 144 0,6 1 16 16,-7 2 0-16,1-3-160 0,-4 4 0 16,3-4 0-16,-6 3 0 0,2-3 0 0,-3 1 0 15,1-1-160-15,-4 1 160 0,3-1 0 0,-6 3 0 0,2 1 0 0,-4 0 0 16,1 6 0-16,-1-4-176 0,1 6 176 0,-2-3-208 15,-1 2 32-15,3 0 16 0,-1 2 0 0,1-1 0 32,-2 2-3200-32,6 1-640 0</inkml:trace>
  <inkml:trace contextRef="#ctx0" brushRef="#br0" timeOffset="3179.7">15489 9013 9663 0,'0'0'864'0,"0"0"-688"0,0 0-176 0,0 0 0 16,0 0 4352-16,0 0 848 0,0 0 176 0,0 0 16 31,-10-7-4336-31,2 2-864 0,8 5-192 0,-7-7 0 16,0 1 0-16,7 6-144 0,-7-11 144 0,7 11-160 16,-7-8 160-16,7 8-208 0,0 0 80 0,-4-9 128 0,-2-1 0 0,6 10 0 15,0 0 144-15,0 0-16 0,0 0 384 0,-4-7 96 16,4 7 16-16,0 0 0 0,-7-8-128 0,7 8-32 15,0 0 0-15,-4-7 0 0,4 7-160 0,-7-10-48 16,7 10 0-16,-5-8 0 0,-1-3-64 0,3 4 0 0,-1-4-16 0,-3 1 0 16,1 0-176-16,0-1 0 0,-1 0 144 0,0 1-144 15,1 2 0-15,-4-5 0 0,1 1 0 0,2 1 0 16,-5 1 0-16,1-1 0 0,2 0 0 0,-3 1 0 0,1-1 0 0,-3-1 0 16,1 4 0-16,1 3 0 0,-1-7 0 0,-1 4 0 15,3 1 0-15,1 2 0 0,-1 2 0 0,4-1 0 16,-3-3 0-16,2 2 0 15,-2 3 0-15,2-5 0 0,1 2 0 0,-3 0 0 16,-1-1 208-16,1 1-16 0,2 1-16 0,8 4 0 16,-10-7-176-16,10 7 0 0,-10-3 0 0,10 3 0 15,-8-2 0-15,8 2 0 0,0 0 0 0,-11 0 0 16,11 0 0-16,0 0 0 0,0 0 0 0,-13 5 0 16,13-5 0-16,-8 7 0 0,8-7 0 0,-7 7 0 15,7-7 0-15,0 0-176 0,-11 8 48 0,11-8 0 16,0 0 128-16,-11 7 176 0,11-7-48 0,-14 7 0 0,3 0-128 0,11-7 0 15,-13 7-160-15,2 0 160 0,11-7-176 0,-11 9 176 16,11-9-192-16,-7 12 192 0,7-12-144 0,-10 11 144 16,10-11 0-16,-8 14-144 0,-2-3 144 0,1-1 0 15,9-10 0-15,-11 12 0 0,4 1 0 0,-2-1 0 0,-3 1 0 0,5-2 0 16,7-11 0-16,-11 14 0 0,2 0 0 0,-1-3 0 16,1 3 0-16,2-3 128 15,-2 3-128-15,0-3 176 0,2 0-176 0,0 0 0 0,7-11-192 16,-4 14 192-16,-1 0 0 0,3 0 0 0,2 0 0 0,0 0 192 15,0-1-192-15,0 1 0 0,7 0 0 0,-3-2 0 16,-1 3 0-16,4-1 0 0,-3 0 0 0,1 2 0 16,-1 0-160-16,-2-3 160 15,3-1 0-15,0 0-144 0,-3 2-96 0,3-1-16 16,-1-1 0-16,-2-3 0 0,1 4 32 0,1-2 0 16,-4-11 0-16,5 13 0 0,2-2 224 0,-3-3 0 15,1 2 0-15,0 0 0 0,-5-10 288 0,9 8-48 0,-5 2-16 0,1-3 0 16,-5-7-224-16,7 11 176 0,-2-1-176 0,2 1 160 15,-7-11-32-15,4 11 0 0,0-1 0 0,1 1 0 16,-5-11-128-16,5 8 0 0,-5-8 0 0,7 10 0 0,0-3 0 16,-7-7 0-16,7 7 0 0,0 0 0 0,1 0 0 0,-1-2 0 15,0 1 0-15,0 1 0 0,0 0 336 0,0 0 48 16,-7-7 0-16,11 8 0 0,-1-1 144 0,-2 3 48 0,2-4 0 0,-3 2 0 16,0 0-416-16,0 3-160 0,1 1 128 0,2 0-128 15,-3-4 0-15,0 2 0 0,1-3 0 0,2 0 0 31,-2 2-224-31,3-3 80 0,2 1 16 0,-2 0 0 0,3 0 128 0,0-4 176 16,4-6-48-16,0 3 0 0,0-2 32 0,0 0 0 16,1 2 0-16,-3-3 0 0,-2 1 240 0,0-3 48 15,2 1 16-15,-7-1 0 0,4-4-176 0,-3 2-32 0,-2-2-16 0,-1 0 0 16,-2-2-240-16,0 1 0 16,2 1 0-16,-3-3 0 0,-1-1 0 0,-1 0 0 15,3-5 0-15,-4 1 0 0,2-1 224 0,-3 0 48 0,3-6 16 0,1 2 0 16,-1 0 48-16,-2-2 16 0,2-1 0 0,-1 0 0 15,0-6 32-15,1 2 0 0,-2 0 0 0,-1-2 0 16,0-1-144-16,-1 0-32 16,-4-2 0-16,0 5 0 0,1 1-208 0,-7 3 0 0,1-3-192 0,-1 3 192 15,-3 0-256-15,0 3 64 0,-2 1 16 0,0 1 0 16,-4 2-1952 0,1 3-400-16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0T18:05:32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19884 868 2639 0,'0'0'0'0,"0"0"240"0,0 0-240 0,3-14 0 0,1-2 0 0,-1 3 0 0,-3 13 6064 0,1-11 1168 15,-1 11 224-15,0 0 48 0,0 0-5024 0,6 8-1008 16,-1 6-208-16,1 4-48 0,-5 7-64 0,-1 10-32 16,-1 4 0-16,-3 6 0 0,-3 4-416 0,-3 8-96 15,-1 3-16-15,0 11 0 0,-3 11-288 0,-3 3-64 0,2 1-16 0,-6-1 0 16,3-2 32-16,4 2 16 16,-2-3 0-16,7-3 0 0,-1-2 176 0,3-5 48 0,0-7 0 0,-1-5 0 15,3-8-48-15,0 0 0 0,5-3 0 0,0-3 0 16,3-3-32-16,1 0-16 0,1-8 0 0,1-3 0 15,4-5 112-15,0-4 0 0,1 0 16 0,3-2 0 16,1-3-96-16,6-2-32 0,7-2 0 0,1 2 0 16,6-5-176-16,1 0-32 0,6-1-16 0,3-3 0 15,3-6-176-15,7-1-192 0,5 0 32 0,4 0 16 16,0-1 144-16,-3 1-128 0,2-5 128 0,-9 3-128 16,-1-2 128-16,-5-3-208 0,-4-5 80 0,0 5 128 31,-4 5-2368-31,2-3-336 0</inkml:trace>
  <inkml:trace contextRef="#ctx0" brushRef="#br0" timeOffset="470.41">19724 1267 24015 0,'14'29'1056'0,"-11"-12"224"0,1-5-1024 0,-3-1-256 0,6-2 0 0,-1-4 0 0,2 2 3328 0,2-1 624 16,1 1 112-16,3 4 32 15,11 3-2368-15,3 1-480 0,4 3-96 0,4 2 0 16,3-3-640-16,4-1-112 0,6-2-16 0,3 2-16 16,4 0 32-16,3-2 16 0,7 0 0 0,-5-3 0 15,-1 5-192-15,-4-4-32 0,-4-1-16 0,-6-6 0 32,-3-3-480-32,1-2-80 0,0 0-32 0,2-2-19744 0</inkml:trace>
  <inkml:trace contextRef="#ctx0" brushRef="#br0" timeOffset="780.03">19876 916 34207 0,'15'-2'3040'0,"6"-5"-2432"0,-3-7-480 0,3 3-128 15,0-3 688-15,1 0 112 0,3 0 32 0,0 3 0 16,3 1-512-16,0 2-112 0,8 2-16 0,3 5 0 16,6-2 64-16,1 2 16 0,6 2 0 0,-1-1 0 15,2 0 16-15,-3 0 0 0,-1-1 0 0,-6-5 0 0,1 2-288 0,-1-7-176 16,0-6 32-16,6-1 0 15,-2-1-1616-15,-1-2-320 0,-3 0-64 0,-5 3-16 0</inkml:trace>
  <inkml:trace contextRef="#ctx0" brushRef="#br0" timeOffset="1670.23">21599 793 17039 0,'0'18'1520'0,"-2"-4"-1216"0,0-1-304 0,-3 3 0 15,-2 1 3232-15,2 3 592 0,-2 0 112 0,1 1 32 16,-3 0-2432-16,2 4-464 0,0 2-112 0,0 3 0 0,0 4 96 0,0 4 32 16,5 1 0-16,0 5 0 15,-1 8-224-15,1 5-32 0,2 4-16 0,0 3 0 16,0 0 16-16,0 3 0 0,0-1 0 0,2 1 0 0,1 0-240 0,-1 1-32 15,2 3-16-15,1-7 0 0,-3-3-192 0,1-6-32 16,-1-4-16-16,0-5 0 0,-2-5-304 0,0-6 128 16,0-6-128-16,0-8 0 0,0-6 0 0,0-4 0 15,0-11 0-15,0 0 0 0,0-8-288 0,-2-13-16 16,2-7 0-16,0-5 0 16,0-13-16-16,2-11 0 0,-2-12 0 0,0 0 0 0,0-4 80 0,-2-1 16 15,0-1 0-15,-3 0 0 0,0-3 224 0,1-2 0 16,-3-1 0-16,3 6 0 0,1 8 0 0,-1 6 0 15,4-2 0-15,0 6 0 0,0 3 0 0,2 1 0 16,0 1 0-16,3 3 0 0,2 3 0 0,2 7 0 16,0 7 0-16,0 6 0 0,3 5 0 0,-1 1 0 0,0 8 0 0,3 1 160 15,0 4 32-15,2 4 16 16,-2 3 0-16,5 4 0 0,-4 3 48 0,6 7 0 0,0 3 0 0,0 12 0 0,4 6 224 0,-3 8 48 16,3 7 16-16,-1 5 0 0,2 5-112 0,5 6-32 15,2 3 0-15,6 9 0 0,3 8-96 0,-3 6-32 16,2-1 0-16,1-2 0 15,-3-1-128-15,-3-3-16 0,-3 4-128 0,1 0 192 0,2-7-192 16,-4-8 0-16,0-8 0 0,-3-9 0 16,2-8 0-16,0-9 0 0,-1-8 0 0,0-8 0 0,-1-10 0 0,-3-7-208 15,4-6 32-15,-5-9 16 32,0-9-320-32,0-12-64 0,0-9-16 0,-1-6 0 0,-5-5 144 0,1-8 32 0,-9-10 0 0,0-2 0 0,-4 1 208 0,0-7 176 15,-4-3-208-15,1-11 80 0,-4-6 128 0,-6-1-160 16,1 2 160-16,-2 1-160 0,-3 4 160 0,2-6-192 15,-2-1 192-15,-1 2-192 0,-2 5 192 16,5 10 0-16,1 8 0 0,3 8 0 16,8 4-2880-16,3 13-528 0</inkml:trace>
  <inkml:trace contextRef="#ctx0" brushRef="#br0" timeOffset="2311.44">23390 805 20319 0,'0'0'896'0,"0"0"192"0,0 0-864 0,0 0-224 0,0 0 0 0,0 0 0 16,0 0 2224-16,8 10 400 0,-3 1 64 0,0 3 32 0,-1 3-688 0,-1 4-144 15,-1 4-32-15,0 4 0 0,-2-1-384 0,3 8-64 0,-3 3-32 0,0 5 0 32,0 2-512-32,0 4-96 0,0 7-32 0,-3 4 0 0,3 9-176 0,-2 2-48 0,0 5 0 15,2 3 0 1,2-2-32-16,-2 1-16 0,0-1 0 0,2 2 0 16,-2 0-16-16,3-2-16 0,3-7 0 0,-1-4 0 15,2-5-192-15,0-9-48 0,4-6 0 0,1-12 0 0,-1-6 64 0,1-7 0 16,4-5 0-16,2-10 0 0,3-11-256 0,8-10-256 0,9-17 48 15,9-12 16 1,10-11-400-16,0-14-80 0,3-13-16 0,-7-7 0 0,-1-5 368 0,-3 3 80 0,-3 7 16 0,-6-1 0 16,2 0 80-16,-6 1 16 0,-1-6 0 0,-3 4 0 15,-6 4 128-15,-2 4 0 0,1 2 0 0,-9 0 0 16,-4-3-160-16,-5 2 160 0,-3 2-192 0,-4 9 192 16,-4 5 0-16,-6 6 0 0,-1 2 0 0,-10 5 144 15,-4 1-144-15,-4 7 0 0,-6 7 0 0,-4 2 0 0,-3 5 0 0,-5 4 0 16,-8 7-144-16,0 0 144 0,-5 3 0 0,-10 0 0 15,-11 1 0-15,3 6 0 16,6 4-2752-16,2 2-432 0,-19 10-80 16,5 2-32-16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17:17:15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6002 10648 9663 0,'0'0'864'0,"10"8"-688"0,1-5-176 0,-1 1 0 0,1-1 3264 0,0 1 608 0,3-4 128 0,2 0 32 32,0-4-1904-32,2 3-368 0,1-1-80 0,1-2-16 15,6 1 96-15,-3-1 16 0,4 1 0 0,1 1 0 0,0 0-1056 0,-2-2-208 0,5 1-32 0,1-1-16 16,0 1-464-16,0 3 0 0,4-4 0 0,-1 1 0 16,1-1 0-16,3 0 0 0,7-2-128 0,-1-1 128 15,4 0-224-15,1-1 64 16,3-3 16-16,-3 1 0 0,3-1 144 0,-3 0 192 15,3 3-32-15,-1 3-16 0,5 4-144 0,3-2 0 16,3 0 0-16,1 3 0 0,-7 0 256 0,0 3 0 0,-3-3 16 0,-1 3 0 16,-3 1 208-16,3-1 32 0,-2 1 16 0,-1 3 0 15,-3 0-144-15,2 0-48 0,-3 0 0 0,0 4 0 16,-3-3-32-16,-4 2-16 0,-2 0 0 0,-3 1 0 16,-4 0-288-16,-7 0 0 0,0-1 0 0,-5-3-144 0,-4-1 144 0,-3-5 0 0,-11-1 0 0,0 0 0 15,0 0 240-15,0 0 80 0,0 0 0 0,0 0 16 16,0 0 48-16,-15-5 16 0,-5 0 0 0,-2 1 0 15,-3-3 0-15,-3 2 0 0,-6-1 0 0,-3-1 0 16,-4 4-192-16,-2-1-32 0,-3-3-16 16,0 2 0-16,-4-4-160 0,0 2 0 15,1-2 0-15,-1 2 0 0,-3 0 0 0,0 2 0 0,1 1 0 0,-1 4 128 16,-3-3-128-16,5 2 0 0,1 1 0 0,4 0 0 16,7 0 0-16,2 0-144 0,5 1 144 0,0 2-208 31,4-3 208-31,5 0 0 0,3 3 144 0,-1-3-144 0,4 0 0 0,2 0 0 15,1 0 0-15,3 0 0 0,0-3 0 0,11 3 0 16,-10-7 0-16,10 7-160 0,0 0 160 0,3-14 128 0,1 0-128 0,10 2 176 16,4-5-176-1,10 3 0-15,4 3 0 0,9 0 0 0,7 5-272 0,9 1 64 16,15-1 16-16,3 2 0 0,4 1 32 0,4 2 16 0,4 1 0 0,5 1 0 16,6 2 144-16,1 1 0 0,0 2 0 0,-3-1-128 15,-1 5 128-15,7 0 128 0,5 4-128 0,-2 1 176 16,-2 2 160-16,-2 1 48 0,-3 4 0 0,1-1 0 15,0-3-224-15,-6 3-32 0,-8-3-128 0,-8 0 192 16,-6 1-192-16,-4-3 144 0,-7 0-144 0,-6-2 128 0,-8-6 64 0,-11-1 16 31,-10-4 0-31,-6-1 0 0,-8-2-208 0,-11 0 176 16,0 0-176-16,-17-9 160 0,-5-2 16 0,-13-1 0 16,-4-6 0-16,-6 0 0 0,-4-3 16 0,-5 0 0 15,-3-1 0-15,-6 1 0 0,-5 0-192 0,-3 0 0 0,-2 3 0 0,6 1 128 0,3 2-128 0,3 4 128 16,4 0-128-16,0 4 128 0,1 0-128 0,-1 1 0 15,-1 5 0-15,5 2-176 16,3 5 176-16,3-2 0 0,2-1-144 0,1 2 144 0,-1 2 0 16,2 0 0-16,2-1 0 0,-3-2 0 0,-2-1 0 0,3-3 0 15,-1 0 0-15,1-3 0 0,-3-4 0 0,4-1 0 16,5-2 0-16,2-1 0 16,7-2 0-16,6 2 0 0,4-1 0 0,4-1 0 0,7 2 0 15,7 11-144-15,2-14 144 0,11 3 0 0,8-3-240 0,14 3 64 16,11-3 16-16,11 3 0 15,11 0-224-15,6 4-64 0,8 2 0 0,8 10 0 0,7 2 192 16,9 0 16-16,6 1 16 0,2 6 0 0,2 1 224 0,5 2 0 16,2 0-160-16,-4 5 160 0,-3 3 192 0,0 0 128 15,-2 3 0-15,-4-2 16 0,-9 1-80 0,-9 2 0 0,-6 3-16 0,-8 0 0 16,-10-2-64-16,-15-1-16 0,-9-3 0 0,-16-8 0 0,-17 1-160 16,-15-8 0-16,-15 0-192 0,-15-6 192 0,-19-7-336 0,-16-5 48 15,-13-5 16-15,-21-8 0 0,-18-3 32 0,-6-5 16 31,0-6 0-31,-8 0 0 0,-8-4 224 0,4 2 0 16,8 0 0-16,3 0 0 0,0 4 0 0,13 4 0 16,16-1 144-16,14 5-144 0,13 6 208 0,10 4-48 15,9 5-16-15,12 7 0 0,8 2-144 0,11 1 0 0,5 5 0 0,9-2 0 16,8-4 0-16,0 11 208 0,4 2-48 0,6 2-16 16,3-1-144-16,3 0 0 0,5 4 0 0,-1 0 0 15,3 0 0-15,3 3 0 0,1 0 144 0,3 0-144 16,5 1 0-16,1 0 0 0,3-1 0 0,4 2 0 15,6 0-128-15,8-5-112 0,4 1-16 0,3-1 0 0,3 0-96 16,-3-1-32-16,5-2 0 0,2-3 0 0,4 0 384 0,3-3 0 16,2 0 0-16,-4 0 0 0,-3-2 0 0,-5 5 0 15,-1-1 0-15,-3-2 0 16,-2 4 336-16,-3 0-16 0,-4-2 0 0,-6 0 0 16,-9-3-96-16,-6-1-32 0,-5 0 0 0,-8 0 0 15,-7-1 64-15,-3-2 0 0,-11-4 0 0,0 0 0 0,0 0-256 0,-14 7 0 0,-4 0 128 0,-14 0-128 16,-13-6 0-16,-9-2 0 0,-13-5-192 0,-6-6 192 15,-5-9-320-15,-15-3 64 0,-17-1 0 0,-7-4 0 32,-5-8-176-32,-10-6-16 0,-14-3-16 0,-1 0 0 0,2-4 272 0,-8-1 48 0,-10-1 16 0,1 2 0 15,2-3 128-15,2 7-192 0,-2 0 192 0,12 7-192 16,14 4 192-16,10 4 256 16,4 5-64-16,19 4-16 0,16 5-176 0,16 6 0 15,16 5 0-15,14 5 0 0,15 2 224 0,16 5-32 16,10 5-16-16,14 4 0 0,12 7-176 0,18 3 128 15,17 1-128-15,11 6 128 0,8 0-128 0,6 3 0 0,5 1 0 0,8 3 0 16,9 1 0-16,0-2 0 0,0-2 0 0,-3 0 0 16,-1 1 0-16,-5-4 0 0,-8-2 0 0,-8-5 0 0,-10-4 0 15,-8-3 192-15,-10-3-192 0,-9-5 192 0,-9 1-192 0,-10-5 0 32,-5-5 144-32,-10 3-144 0,-6-8 208 0,-8 3-16 0,0 0-16 0,0 0 0 15,-8-9 16-15,-6 2 0 0,-4-4 0 0,-6 4 0 16,-2-4-192-16,-5 1 192 0,-3 1-192 0,-7 0 192 15,-7 2-192-15,-5 0 0 0,-7 0 144 0,-1 0-144 16,-10-2 0-16,-4 2 0 0,-4-2 0 0,-3 2 0 16,-7 0 0-16,1 3 0 0,2-3 0 0,5 0 128 15,4 0-128-15,6 0 0 0,7 3-128 0,4 1 128 0,4-1-160 0,12 4 160 16,6-3-192-16,12 3 192 0,5 3 0 0,10 0 0 16,11-3 0-16,0 0 0 0,8 6 0 0,6 0 0 15,7 1 0-15,4 0 0 0,4 3 0 0,2-3 0 16,-5 2-128-16,2 0 128 0,-4-2-208 0,-5 0 16 15,-2 0 0-15,-10-3 0 16,-7-4-2880-16,0 0-560 0,-17-7-112 0,-12-2-32 16,-10-7 832-16,-15-2 144 0,-12-3 48 0,-4-4 0 0,-1-7 1408 15,-5 0 304 1,0 1 48-16,-2 5 16 0,-1 1 2688 0,-1 1 528 0,6 2 128 0,10 4 0 0,9 0-368 16,10 5-80-16,7 5 0 0,9 4-16 0,7 1-208 0,8 10-32 0,7 0-16 0,7 4 0 15,4 3-720-15,10 4-144 0,3 6-16 0,8 5-16 0,7 3-624 16,6 4-128-16,6 3 0 0,6 0 0 0,3-4 0 15,-1 4 176 1,4-1-48-16,-6-1-128 0,0-5 0 0,-4 2 0 0,-3-4 0 16,-4 0 0-16,-4-5 0 0,-3-3-304 0,-3-2 48 0,-3-8 0 15,-6 1 0-15,-6-5 16 0,-1-2 0 0,-13-6 0 16,10 4 112-16,-10-4 128 0,0 0-208 0,0 0 80 16,0 0 128-16,9 0 0 0,3-3 128 0,-12 3-128 15,0 0 0-15,11-4 144 0,-1 0-144 0,-10 4 0 0,0 0 0 0,0 0 0 16,0 0 0-16,0 0 0 15,0 0 0-15,0 0-144 0,0 0-16 0,0 0 0 16,0 0-176-16,0 0-48 0,0 0 0 0,-13-7 0 31,0 3-1968-31,-3-2-400 0,0 2-64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17:35:22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17778 3886 12383 0,'0'0'544'0,"0"0"112"0,0 0-528 0,0 0-128 0,-11-7 0 0,11 7 0 0,-12-5 2864 0,12 5 528 15,0 0 128-15,0 0 0 0,0 0-2240 0,0 0-448 16,0 0-80-16,0 0-32 0,0 0 48 0,0 0 16 15,-7-12 0-15,7 1 0 0,2-6-416 0,3-1-96 0,2-3-16 0,5-5 0 16,-1-6 208-16,0-5 48 0,3-2 0 0,0 0 0 31,0-3-176-31,0-1-16 0,0 0-16 0,1-3 0 16,3-3 80-16,-1 2 32 0,1-1 0 0,-3 1 0 0,3-3-128 0,2 0-32 0,-2-2 0 0,0 2 0 16,0 1-32-16,0 2-16 0,-1 1 0 0,-6 1 0 15,3 1-48-15,-3 5-16 16,0-3 0-16,-1 3 0 0,1 3-144 0,-2 1 0 0,-2 1 0 0,-2 6 0 15,2 3 304-15,-3 4-32 0,-1 5 0 0,3 3 0 16,-1 6 176-16,-5 7 48 0,0 0 0 0,0 0 0 16,12 2 384-16,-4 4 80 0,2 4 0 0,-3 4 16 15,0 2-480-15,0 4-112 0,0 1 0 0,-1-1-16 0,1-1-160 0,-2 1-16 16,2-1-16-16,-5 2 0 0,3 2-176 0,-1-5 0 16,0 0 0-16,3 3 0 0,0 0 0 0,0 0 0 15,3 1 144-15,-3-1-144 0,0 1 0 16,1 2 0-16,2 1 0 0,-3 4 0 15,4-1 0-15,-3 4 0 0,2 4 0 0,-2 3 128 0,5 0-128 0,-2 5 0 16,-1-4-176-16,1 2 176 0,0 0 0 0,3-2 0 0,0 2 0 16,0-2 0-1,4 2 0-15,-4 0 0 0,4 5 128 0,-3-1-128 16,4-5 160-16,-3 0-160 0,2-2 128 0,-4-6-128 0,0-1 0 0,-1-7 0 16,-1 0 0-16,-1-4 0 0,-1-3-192 0,-1-3 192 15,0-2-192-15,-4-2 192 0,-1-1 0 0,-4-10 0 0,3 8 0 0,-3-8 0 31,0 0 0-31,0 0-272 0,0 0 32 0,0 0 16 16,0 0-992-16,0 0-208 0,0 0-48 0,0 0-17376 16</inkml:trace>
  <inkml:trace contextRef="#ctx0" brushRef="#br0" timeOffset="441.17">18091 3459 5407 0,'0'0'240'0,"-14"-8"48"0,3 2-288 0,0 2 0 0,11 4 0 0,0 0 0 16,-11-7 4160-16,-2 3 784 0,13 4 160 0,-12 0 16 0,12 0-3008 0,-13 4-624 16,5 3-112-16,8-7-32 0,-11 7-192 0,11-7-64 15,-7 8 0-15,7-8 0 16,-7 9-512-16,7-9-128 0,0 0 0 0,0 0-16 0,0 0-128 0,0 0-32 0,0 0 0 0,0 0 0 15,0 0 144-15,0 0 32 0,7-9 0 0,0 1 0 16,-2-3 576-16,5 4 128 0,4-3 32 0,0 3 0 31,6 3-128-31,6-3-32 0,1 3 0 0,3 0 0 0,2 1-336 0,0 3-80 16,0-3-16-16,0 2 0 0,5-1-400 0,-2 2-192 16,-2 0 160-16,2 3-160 0,1 0 192 0,-4-2-48 15,3 1-16-15,-3 2 0 16,4-1-1232-16,-4-2-256 0,0-4-48 0</inkml:trace>
  <inkml:trace contextRef="#ctx0" brushRef="#br0" timeOffset="1998.22">17201 13597 27119 0,'0'0'1200'0,"0"0"256"0,0 0-1168 0,0 0-288 0,0 0 0 0,0 0 0 0,0 0 656 0,0 13 80 0,0-13 16 0,0 11 0 16,0-11-368-16,0 0-80 16,0 0-16-16,0 0 0 0,0 0-96 0,-7 7-32 15,7-7 0-15,0 0 0 0,0 0 64 0,0 0 16 0,0 0 0 0,-12-14 0 16,3-4 48-16,3-5 16 0,1 0 0 0,0-5 0 15,1-1-304-15,1-3 0 0,3-3 0 0,0 1 0 16,0-1 128-16,3-1 80 0,-3 0 16 0,4 1 0 0,-1 3-32 0,1 0-16 16,1 1 0-16,-1 2 0 0,-1-3 0 0,3 3 0 15,1 1 0-15,0 0 0 0,3 2 144 0,1-5 16 0,-4-1 16 0,4 3 0 16,-2-1-208-16,1 0-144 0,-1 0 192 0,-2 1-192 16,2 1 128-16,-2-1-128 0,0 2 0 0,-3 2 0 15,0 3 0-15,2 4 128 0,-2-3-128 16,-1 4 0-1,1 5 192-15,-2-1-192 0,-2 2 192 0,0 11-192 16,5-8 256-16,-5 8-48 0,0 0-16 0,0 0 0 16,0 0 32-16,0 0 0 0,0 0 0 0,11 7 0 15,0 7 480-15,2 8 80 0,-1 3 32 0,1 4 0 0,2 2-432 0,2 5-96 0,1-1-16 0,3 5 0 32,4 2-96-32,0 1-32 0,0 3 0 0,0 0 0 0,7-1-144 15,-4 1 192-15,1 0-192 0,-1 0 192 0,-3-3 0 0,-2 2 16 0,2-2 0 0,-4 0 0 16,-3-4-208-16,-2-5 0 0,3-4 0 0,-6-2 0 15,3-5 0-15,-6-3-288 0,2-1 64 16,1-5 16 0,-1-6-752-16,2-1-128 0,0-4-48 0,0-2-17216 15</inkml:trace>
  <inkml:trace contextRef="#ctx0" brushRef="#br0" timeOffset="2508.12">17212 13236 25055 0,'0'0'2224'0,"0"0"-1776"16,0 0-448-16,0 0 0 0,0 0 2816 0,0 0 464 16,0 0 112-16,0 0 0 0,0 0-2304 0,-2 10-480 15,2-10-96-15,0 0 0 0,0 0-352 0,0 0-160 16,0 11 160-16,0-11-160 0,5 11 128 0,-3 0-128 16,3-1 0-16,-1 1 144 0,1-4-144 0,2 3 0 15,2 1 0-15,-2 0 0 0,2-1 144 0,0 3 0 0,2-1 0 0,1 1 0 0,4-1 752 0,-2-1 160 31,4-2 32-31,3 1 0 0,0-6-192 0,-2 0-16 0,5 1-16 16,-2-2 0-16,6 3-656 0,0-1-208 0,1 0 128 0,0-3-128 16,4 3 0-16,-1-1 0 0,2-4 0 0,-2 0-21024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5T17:25:59.8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17274 10838 4079 0,'0'0'176'0,"0"0"48"0,0 0-224 0,0 0 0 0,0 0 0 0,0 0 0 16,0 0 4448-16,0 0 848 0,0 0 160 0,0 0 48 16,0 0-3328-16,0 0-672 0,0 0-128 0,0 0-32 15,0 0-896-15,-4 11-176 0,-1-3-32 0,1 2-16 0,-1 0-224 0,3-5 0 16,2-5 0-16,-7 10 0 0,2 0 0 0,5-10-192 16,0 0 192-16,-11 7-160 0,11-7 288 0,-14 4 48 15,0-4 16-15,-2-4 0 0,-4-6 816 0,-4-1 160 16,-1 0 48-16,-4-3 0 0,-6-3-320 0,-7-1-48 15,-1-4-16-15,-1 1 0 0,-1-4-320 0,5 1-80 0,-2 2-16 0,3 3 0 16,2 1-240-16,-4 2-48 16,0 3-128-16,-2 5 192 0,-7 2-192 0,-2 6 0 0,-2 7 0 15,-2 6 0-15,5 5 0 0,0 5 0 0,5 5-192 0,4 4 192 32,6 6-128-32,0 4 128 0,1 4 0 0,3 1 0 0,-3 9 0 0,2-2 0 0,1 3 0 0,1 3 0 15,2-3 0-15,1 5 0 0,3 1 0 0,0 1 0 31,2 0-512-31,3-3 0 0,3 0 0 0,6 5 0 16,-1 6-96-16,8 4-16 0,0 4 0 0,4-1 0 0,8 0-320 0,2-1-64 0,10 0-16 0,3 2 0 31,5 0-1216-31,6-4-240 0,5-5-48 0,3-10-16 16,4-5-384-16,4-6-80 0,0-7 0 0,9-9-16 0,6-4 3024 0,8-5 512 0,12-7 160 16,-6-8 32-16,-1-10 1536 0,0-7 304 0,-4-7 64 0,8-15 16 15,5-13-528-15,-5-8-112 16,-1-7 0-16,-9-7-16 0,-5-3-576 0,-10-4-112 0,-4-2-32 0,-5-1 0 15,-2 6 160-15,-4-3 16 0,-3 3 16 0,-9 1 0 16,-3 3-432-16,-9 0-96 0,-7 2-16 0,-8 5 0 0,-6 1-320 0,-11 4-64 16,-7 0 0-16,-5 2-16 0,-6 0-224 0,-6 1-32 15,2-1-16-15,-7-1 0 0,-6-6-352 0,-10 2-80 0,-8-3-16 0</inkml:trace>
  <inkml:trace contextRef="#ctx0" brushRef="#br0" timeOffset="939.22">21780 11055 40431 0,'15'-4'3584'0,"2"-2"-2864"0,-6-1-576 0,-4 0-144 0,-7 7 1520 0,0 0 272 15,-4-11 48-15,-3 1 16 0,-4-1-1856 0,-7 3-144 16,-2-2-144-16,-2 6-32 16,-3-3-384-16,-4 3-96 0,-3 0-16 0,-3 2 0 15,-9 1-432-15,0 1-96 0,-4 0 0 0,-2-3-16 16,-3 0 736-16,6-2 160 0,1-2 16 0,-3-6 16 0,2-2 432 0,-6-3-160 0,-9-3 160 0,-9 0 0 16,-10-1 0-16,2-3 304 0,4-1-48 0,1 6 0 15,1-3 0-15,-3 7 0 0,-7-3 0 0,1 8 0 0,0 1-256 0,11 8 0 16,11 4-128-16,7 5 128 0,8 7 0 0,2 2 0 15,4 3 0-15,4 8 0 0,6 5 144 0,2 7-144 16,9 7 0-16,7 4 144 0,7 10 48 0,5 1 0 16,6 3 0-16,6 3 0 0,1 4 32 0,8-5 16 15,0-2 0-15,6 3 0 0,0-2-240 0,4 1 0 16,0-5 0-16,2 3 0 16,8-2 0-16,8-2 0 0,4-3-144 0,5-4 144 0,-2-7 208 0,-3-3 144 0,1 0 32 15,-2-7 0-15,0-1 240 0,-3-7 48 0,0-7 16 0,6-6 0 16,1-8-304-16,0-10-64 0,3-5-16 0,-3-4 0 15,-5-7-304-15,-4-3 160 0,-2-7-160 0,-5-6 128 32,-2-4-272-32,4-11-64 0,6-7-16 0,-2-10 0 15,2-9 224-15,-6 1 0 0,-4 0 0 0,-7 1 0 0,-4 2 256 0,-5-1 112 16,-7 1 16-16,-5 1 0 0,-6-2-384 0,-8 1 0 16,-4 2 0-16,-6 6 128 0,-5 1-128 0,-5 6 0 15,-10 3 0-15,-3-2 0 0,0 2 0 0,-9 1 0 16,2 2-176-16,0 5 176 15,-3 3-2272-15,-4 1-352 0</inkml:trace>
  <inkml:trace contextRef="#ctx0" brushRef="#br0" timeOffset="1930.51">21726 5953 24015 0,'0'0'2128'0,"4"-7"-1696"0,-1 0-432 0,-3 7 0 15,0 0 896-15,-3-12 80 0,-4 0 32 0,-4-1 0 16,-3-6-784-16,-7-1-224 15,-11-5 0-15,-9 0 128 0,-5-3 880 0,-11-1 176 0,-10 3 32 0,-1-1 16 16,1-5-224-16,-4 0-48 0,3 4-16 0,-10 0 0 16,-9 6-448-16,4-2-96 0,3 5-16 0,5-2 0 15,4 3-224-15,7 4-160 0,4-2 192 0,0 8-192 0,-2 4 0 0,2 7 0 16,3 4 0-16,3 4-144 0,5 5 144 0,9 7 192 16,3 2-32-16,10 7-16 15,1 8-544-15,8 6-112 0,4 3-32 0,0 4 0 16,7-1 96-16,3 3 32 0,4 0 0 0,0 5 0 0,0 0 112 0,2 4 32 0,0-6 0 15,-2 1 0-15,3-5 112 0,1-1 32 0,-4-1 0 0,0-1 0 16,3 1 128-16,1-2 0 0,3-1 0 0,0 0 128 16,4-1-128-16,3 1 144 0,5-1-144 0,6-2 160 15,9-2 96-15,6-3 0 0,4-4 16 0,8-3 0 16,2-4-32-16,0 1-16 16,5 0 0-16,2 1 0 0,-1 0-224 0,13-3 128 15,12-1-128-15,4-7 0 0,3-3 160 0,-6-3-160 0,-5-2 160 0,6-5-160 16,5-4-160-16,1-5-128 0,-4-5-32 0,-8-2 0 15,-8-3 672-15,-9-7 128 16,-8-3 32-16,-5-7 0 0,-2 0 704 0,-3-5 128 0,-7-6 48 0,-7-6 0 16,-5 0-112-16,-7-6-32 0,-8-4 0 0,-5-2 0 15,-7-4-928-15,-5-2-176 0,-4-2-144 0,-5 2 192 0,-2 2-192 0,-5-1 0 16,-1 0 0-16,-2-2-176 0,-1-2 176 0,-4-2-128 16,1-2 128-16,-1 3-128 15,-3 2-64-15,-7 1 0 0,-4 2 0 0,-8 2-19808 16</inkml:trace>
  <inkml:trace contextRef="#ctx0" brushRef="#br0" timeOffset="2906.2">17293 6181 25055 0,'0'0'2224'0,"9"-3"-1776"16,-9 3-448-16,12-1 0 0,1-5 1984 0,-1 5 304 16,-1-3 64-16,-4 1 16 0,1 0-1792 0,2 0-336 15,1-1-80-15,-1 3-16 0,1-2-400 16,-4-1-64-16,0-2-32 0,-7 6 0 15,0 0-480-15,0 0-80 0,0 0-32 0,0 0 0 0,-7-7 608 0,-4 0 112 16,-3 2 32-16,-7-1 0 0,0 2 848 0,-1 0 176 16,-3-3 48-16,-5 1 0 0,-5 1 288 0,-1-2 64 0,-3 1 16 0,-7-1 0 0,-7 2-496 0,-1-1-112 15,-6 2 0-15,4 1-16 16,-1 2-320-16,3 1-64 0,3 0-16 0,1 4 0 0,0-1-224 0,-3 4-128 16,0 1 128-1,-4 6-208-15,-3 1 208 0,6 9 0 0,-1 1 192 0,9 7-192 16,7 3-304-16,4-2-160 0,3 2-48 0,4 0 0 31,6 4-464-31,4 4-112 0,7 1 0 0,1 2-16 0,3 4 672 0,3 0 144 0,4 0 32 0,0 3 0 16,4 0 256-16,0 0 0 0,6-1 0 0,4 0 0 0,0 1 128 0,4 2-128 15,0 1 0-15,0-4 0 0,3 3 352 16,2 2-32-16,4-3 0 0,8-3 0 16,4-5-192-16,5-7-128 0,2-5 160 0,4-4-160 15,0-2 208-15,3-6-48 0,-2-1-16 0,2-5 0 16,5 0 48-16,6-5 0 0,7-5 0 0,3-6 0 15,-3-3 352-15,-3-4 80 0,-2-2 16 0,-6 0 0 0,-5-5 64 0,2-4 32 0,2-8 0 0,-3-4 0 16,-3-8 144-16,-6-4 16 0,-8-8 16 0,-11 0 0 16,-7-7-560-16,-8-3-112 0,-11-1-32 0,-9-3 0 15,-8 1-208-15,-10-3-288 16,-7-8 64-16,-7-4 16 0,-10-5 48 0,-1-2 16 0,-5 0 0 0,-2-4 0 31,-3-5-592-31,-8 2-112 0,-9-7-32 0</inkml:trace>
  <inkml:trace contextRef="#ctx0" brushRef="#br0" timeOffset="5841.13">19562 8195 4079 0,'11'14'176'0,"-4"-4"48"0,4 1-224 0,-2-1 0 0,-2 2 0 0,-2 2 0 0,-1 0 4672 0,3 0 880 16,0 0 176-16</inkml:trace>
  <inkml:trace contextRef="#ctx0" brushRef="#br0" timeOffset="6701.83">19856 8238 2639 0,'7'-5'240'0,"-1"-2"-240"0,-2 0 0 0,-1-3 0 0,-2 2 8304 0,-5-4 1616 0,-3 0 320 0,-11-3 64 0,-7 1-7472 0,-7-3-1488 0,-10 2-288 0,-4-4-64 15,-2 0-608-15,-2-3-112 0,-3 1-16 0,-1 1-16 16,2-1-240-16,-5 0 144 0,-1-1-144 0,-6-2 128 16,-1-2-128-16,5-2-224 0,6-4 48 0,5 0 16 15,6 0 160-15,1 1-192 16,6 1 192-16,-3-2-192 0,3 1 192 0,0 6 0 0,1 0-144 16,0 7 144-16,3-1 0 0,2 7 0 0,1 4 0 0,3 1 0 15,6 2-144-15,-1 5 144 0,0 0-192 0,3 5 192 16,3 2 0-16,1 2 0 0,-3 4 128 0,3 4-128 15,0 1 128-15,2 0-128 16,-1 3 0-16,1 0 144 0,-1 4-144 0,2 0 0 16,0 0 0-16,-3 0 0 0,3 3 0 0,-3 1 0 0,-3-1 0 0,5-1 0 15,2 0-192-15,-4 1 192 0,0 0-160 0,-1 1 160 0,-4-1-272 0,1 4 32 16,-1 2 16-16,-1 3 0 0,1 1-96 0,-1 4 0 16,-1-2-16-16,-1 1 0 0,-2-2 336 0,-1 1 0 15,3-4 128-15,1 2-128 0,-3-5 0 0,6 0 0 16,4-1 0-16,-1 2 0 0,4-2 0 0,-2-2 0 15,5 0 0-15,1 4 0 0,0 1 0 0,3-3 0 16,-3 1 0-16,3 5 0 0,1 1 0 0,-1 4 0 16,1 0 0-16,0 3 0 0,2 2 0 0,-2 0 0 0,3 3 0 15,0-5 0-15,3 1 0 0,-2-4 0 0,2-2 0 16,0-1 0 0,4-4 0-16,-3-1 0 0,4-1 0 0,-1-2 0 0,3-2 0 0,1 0 0 0,3 0 0 0,1-3 0 15,2 1 0-15,1-6 0 0,6 2 0 0,-2-4 0 16,1 0 0-16,0-1 0 15,0 0 0-15,0-5 0 0,0-1 0 0,-3 3 0 16,6-2 0-16,-6 0-176 0,-1-3 176 0,-4-3 0 16,-3 2 128-16,1-3-128 0,0 0 144 0,0 0-144 0,0-4 192 0,0 1-192 15,-2 0 0-15,0-1 0 16,-1-2 0-16,-2 3 0 0,-8-4 224 0,14 3-64 0,0 0-16 16,-3-2 0-16,-1 1-144 0,2-1-144 0,2-1 144 15,0 0-208-15,3-1 208 0,-2 1 0 0,6-3 192 0,-3 0-192 16,3-1 0-16,4 0 0 0,0-3 0 15,3 0 0-15,2 0 0 0,-5 0 0 0,3 0 0 0,-2-4 0 0,5 0 384 0,-6 1 32 16,-3-1 0-16,2-2 0 0,-2 2-32 0,2 3-16 16,-2-2 0-16,-1 2 0 15,0-4-112-15,-2 4-32 0,5 4 0 0,1-3 0 16,3-1-224-16,1 1 0 0,6-3 0 0,-1 1 0 16,2-3 0-16,2-1 144 0,-2-1 16 0,3-4 0 0,-4 0 64 15,-3-3 16-15,0 0 0 0,0-4 0 0,-3-3 160 0,0 1 48 16,2 0 0-16,3-4 0 15,5 2 160-15,2 0 32 0,3-3 16 0,-5-6 0 16,0 2-208-16,0-3-32 0,1-2-16 0,-2 0 0 16,-2 0-96-16,-8 1-32 0,-2-3 0 0,-2-2 0 15,-4 3-144-15,-4 0-128 0,-2 3 144 0,-5-1-144 16,-2 1 0-16,-2-4 0 0,-1 1 0 0,-6 2 0 0,-3-6 0 0,1 6-160 0,-7 1 160 16,1 0-128-16,-4-1 128 0,-4-2 0 15,-7-1 0-15,-7-2-128 0,-10 1 128 0,-9-2 0 0,-9 0 0 16,-7-3 0-1,-4 2-1104-15,-7-1-192 0,-6-1-48 0,-19-6-20880 0</inkml:trace>
  <inkml:trace contextRef="#ctx0" brushRef="#br0" timeOffset="8717.15">19713 8341 25055 0,'0'0'1104'0,"2"-8"240"0,3-2-1088 0,-5 2-256 15,-3-5 0-15,1 2 0 0,2-1 3472 0,0 2 640 0,5-4 128 0,-3 3 32 16,0 0-2288-16,-2 1-448 0,-2 2-80 0,2 8-32 16,-2-7-816-16,2 7-160 0,-7-6-48 0,-7 2 0 15,-2-6-400-15,-3 3 0 16,-1 0-224-16,-5-1 80 0,-3-3 144 0,-1-2-128 16,1 1 128-16,-8-2-128 0,1-3 128 0,-8-1 0 15,-2 0 0-15,-5-3 0 0,-4 0 0 0,-2 1 0 16,2-3 0-16,1 2 0 0,1 1-160 0,3-1 0 15,2 3 0-15,2 1 0 0,5 5 160 0,1 2 0 16,-3 0 0-16,6 9 0 16,-1 1 0-16,3 4 0 0,2 3 0 0,2 4 128 0,0 3-128 0,0 7 0 0,2-1 0 0,2 6 0 15,1 3 0-15,4 3-192 0,-3 1 64 0,5-1 0 16,-1-3-384 0,1 3-64-16,-2 0 0 0,3 0-16 0,0-1 112 0,-2 1 32 0,1 0 0 15,-2 1 0-15,3 2 448 0,-3 0-144 0,-2-3 144 0,2 0 0 0,-2 0 0 0,0 0 0 16,-2 2 0-16,0 2 0 0,0 1 0 0,-3 0 0 15,3 2 0-15,3 0 0 16,-3 0 0-16,4 0 0 16,0-2 0-16,3 2 0 0,1 2 0 0,6-1 0 0,1 1 0 0,6-2 0 15,3-2 0-15,2 2 0 0,2-2 0 0,4 2 0 16,0 0 208-16,4 4 32 0,4-4 0 0,5-3 0 0,2 0-240 0,0 5 176 31,9-1-176-31,-2-1 160 0,6-5-160 0,-1 1 0 0,3-1 144 16,2-2-144-16,-3 1 128 0,-1-6-128 0,-1 0 160 0,1 1-160 0,-3-6 128 0,-3-1-128 15,-1 0 0-15,1-6 144 0,2-2 0 0,2-2 0 16,4-4 0-16,2-4 0 0,0-3 256 0,0 0 48 16,-2-2 16-16,-1 1 0 0,1-6-80 0,-2-4-32 15,-3 0 0-15,-3-2 0 0,0-1-160 0,-1-4-16 16,0-3-16-16,0-5 0 16,3-6 160-16,3-7 16 0,5-5 16 0,3 0 0 15,3-4-96-15,-1-5 0 0,2-1-16 0,-1 1 0 0,0-3 0 0,-8 5 0 16,1 1 0-16,-5 1 0 0,-1 1 112 0,-1 2 32 15,1 0 0-15,-3 3 0 0,4 1-192 0,-4 2-48 16,1 1 0-16,-4 0 0 0,-1-6-144 0,-4 2-144 0,-3-3 144 16,-11 2-208-16,-3-2 208 0,-11 0 0 0,-4 2 0 0,-7-4-144 15,-8 0-32-15,-1-2 0 0,-5 1 0 0,-5 2 0 16,0-5-64-16,-2 5-16 0,-2-3 0 0,-2 4 0 16,-3 2 256-16,-4 3-144 0,-6 7 144 0,2-1-128 15,-1 3 128-15,4 4-208 0,3 6 80 0,2 1 128 0,3 5 0 0,1 3 0 16,9 3 0-16,-2 3 128 0,0 4-128 0,2 6 0 15,1 4-192-15,-3 3 192 0,-1 4-272 0,-1 4 64 16,-2 3 16-16,0 3 0 0,0 2-96 0,0 6-16 31,3 2 0-31,-3 0 0 0,1 1-32 0,5 4-16 16,-3 2 0-16,-2-1 0 16,2 1-112-16,-1-2-32 0,3-2 0 0,1 1 0 0,-1 1 256 0,4 0 48 0,1-1 16 0,5-1 0 0,5-1 176 0,5 3 0 15,4 3 0-15,2 1 0 16,1 3 0-16,4 2 144 0,6 1-16 0,-2 5-128 15,3-1 144-15,2 4-144 0,1 2 0 0,4-1 144 16,3 1-144-16,0-2 0 0,1-1 0 0,2-3 0 0,1 1-288 0,-2-4 64 16,2-3 16-16,0-2 0 0,1-2 208 0,4-4 0 15,-3-5 0-15,6-4 0 0,-1-5 0 0,-3-4 0 16,3 0 0-16,-1-1 0 0,1-2 256 0,0-1 80 0,0-2 32 0,3-2 0 16,5-2 144-16,2 0 48 0,4-7 0 0,0 2 0 31,5-1-240-31,-1 1-32 0,-1-2-16 0,-2 0 0 0,-5 2-272 0,1-2 128 0,2-1-128 0,-5-2 0 15,2 2 0-15,-3-3 0 0,3-4-192 0,1-2 48 16,5-5 144-16,0-3-128 0,5-4 128 0,0-4-128 31,-2-6 128-31,-4 3 0 0,2-5 0 0,-7-2 0 0,-3-7 272 0,-3 0-16 16,0-5 0-16,-1-1 0 0,-3-7 0 0,-1 2 0 16,1 0 0-16,-3-3 0 0,-3-1 64 0,1-3 0 15,6-1 0-15,-6 1 0 0,1 2-320 0,-3-3 0 16,2 4 0-16,-3-2 0 0,-9 2 0 0,-1 4 0 15,-1 2 0-15,-2 4 0 0,-4 3 0 0,-4 4-192 16,-3 1 16-16,-4 1 16 0,-8-2 160 0,3 4 0 0,-2-2 0 0,-6 0-128 16,-1 2 128-16,-2-5-160 0,-3 1 160 0,-2-1-160 15,-2-1 160-15,-5 0-192 0,4 5 192 0,-8 2-192 16,-3 0 192-16,-7 0 0 0,1 7 0 0,-1 0 0 0,3 0 0 0,-1 4-160 16,6 0 160-16,-1 3 0 0,3 4 0 0,1 3 0 15,3-1 0-15,-4 6 0 0,-3 3 0 0,3 6-160 16,-1 1 160-16,0 3-128 0,1 7-64 0,2 4 0 15,2 0 0-15,0 5 0 16,4-3-96-16,0 8-32 0,2 2 0 0,1 4 0 16,3-1 128-16,1 3 32 0,0 3 0 0,0 3 0 15,3-5 0-15,0 4 0 0,2-1 0 0,3 3 0 0,-1 0 0 16,5 3 0-16,2 0 0 0,3 3 0 0,1-3 160 16,3 4 0-16,-1 1 0 0,5 0 0 0,3 5 0 0,3-2 0 15,1 2 0-15,3 1 0 0,7-4 0 0,0 1 0 16,1-1 0-16,6-2 0 0,0-4 0 0,4 2 0 15,0-2 0-15,1 2 0 0,-1-6 0 0,0 0-160 16,3-1 160-16,-2-6 0 0,2-1 0 0,1 0 0 16,2-3 0-16,5-3 0 0,3-2 144 0,3-6-144 15,5-3 128-15,-1-1-128 0,2-2 208 0,-4-1-32 0,0-3-16 0,-5 2 0 16,0-5 160-16,-3 2 48 0,-4-3 0 0,0-5 0 16,0 3-224-16,0-5-144 0,4-3 192 0,6-4-192 15,-1-3 0-15,1-2 0 0,-3-2 0 0,0-4 0 16,0-1 0-16,-7 0 208 0,0-3-32 0,-3-2-16 0,-1-3 16 0,-3-3 0 15,-5-4 0-15,-1-7 0 16,-4-5-976-16,-5-6-192 0,-6-8-32 0</inkml:trace>
  <inkml:trace contextRef="#ctx0" brushRef="#br0" timeOffset="10371.62">16695 11529 15599 0,'0'0'688'0,"0"0"144"0,0 0-656 0,-9-7-176 0,-1 0 0 0,-1-3 0 16,-3 2 4544-16,-1-2 864 0,5 3 176 0,-4 0 48 15,3 0-4592-15,0 0-912 0,-2 2-128 0,13 5 0 16,-12-6 0-16,12 6 0 0,-14-1 0 0,14 1 0 15,0 0-160-15,0 0 160 0,-11-6 0 0,11 6-144 0,0 0 144 0,0 0 0 16,0 0 0-16,-7-7 128 0,7 7 128 0,-7-8 48 16,7 8 0-16,0-7 0 0,0 7-144 0,0-7-32 15,1-2 0-15,-1 9 0 0,6-8-128 0,-2 2 0 16,-4 6-192-16,3-6 192 0,1-1-272 0,-4 7 64 16,7-7 16-16,-3 1 0 15,3 0-192-15,-7 6-16 0,7-7-16 0,-3 2 0 16,-4 5-96-1,7-7 0-15,0 1-16 0,0 1 0 0,0 1 128 0,-7 4 16 0,9-5 16 0,-9 5 0 16,9-2-3168-16,-9 2-640 0,0 0-128 0,0 0-32 16,10 7 2384-16,-10-7 480 0,4 11 80 0,-1 3 32 0,-3-5 896 0,-3 4 176 15,-1 0 32-15,-3-1 16 0,1 1 240 0,0-2 160 16,-3-4-32-16,-2 1 0 0,-2 2 1088 0,1-3 192 16,-2 0 64-16,0 0 0 0,0 0 128 0,0-3 16 0,3 0 16 0,0 0 0 15,0-2-576-15,-2-1-112 0,13-1-32 0,-11-1 0 16,11 1 768-16,-8-3 160 0,8 3 16 0,-10-7 16 15,10 7-912-15,0 0-192 0,-7-8-48 0,7 8 0 16,0-10-592-16,0 10-128 0,3-10 0 0,1 2 0 31,3-2-768-31,0 0-112 0,1 2-16 0,5-3 0 16,-1 1-2592-16,2 2-528 0,3-4-96 0</inkml:trace>
  <inkml:trace contextRef="#ctx0" brushRef="#br0" timeOffset="11523.84">16690 11265 4079 0,'19'3'368'0,"-8"3"-368"0,0-1 0 0,1 4 0 16,0 1 4816-16,-6-1 896 0,6 4 176 0,-5 4 48 15,-3 2-3840-15,1 2-768 0,-3 0-160 0,1 3-16 16,-3 1-736-16,-7 0-144 0,0 0-16 0,0 1-16 16,-5-2-480-16,6-3-80 0,-4-2-32 0,1-2 0 15,2-3 192-15,-2-3 160 0,0-1-208 0,9-10 80 16,-9 6 128-16,9-6 0 0,0 0 160 0,0 0-160 0,0 0 960 0,0 0 112 16,-9-6 16-16,2-4 0 0,4 0 704 0,1-2 160 15,2-2 32-15,2 0 0 0,1-3-912 0,1 2-176 16,1-3-48-16,2-3 0 0,2-1-592 0,-2 1-128 15,4-4-128-15,1-3 176 16,2 0-2304-16,4 1-464 0,3 4-96 0,-1 5 0 16,0 1 640-16,-1 6 128 0,4 4 16 0,-2 5 16 15,-3 0 336-15,0 2 64 0,-1 0 16 0,-5 4 0 0,1 1 1472 0,-6 4 320 0,-3 0 48 0,-4 3 16 16,0 2-384-16,-4 1 0 0,-3 3 0 0,0 3-128 0,-7 0 128 0,3 1 0 16,-3 2 128-16,0-3-128 0,0-3 0 0,-4 0 0 15,4-4 0-15,-2 0-128 0,3-2 1120 0,-6-2 224 31,5-3 64-31,1-3 0 0,1-1 64 0,-2 0 32 16,3-6 0-16,-3-1 0 0,3-3-480 0,1 0-80 0,-1 0-32 0,0 0 0 16,1-7-272-16,1 3-48 0,2 0-16 0,-2-3 0 0,2 3-224 15,-2-3-48-15,2 1-16 0,-2 1 0 0,2-2 64 0,3 3 16 16,1-2 0-16,-1-2 0 16,0-2-240-16,3 9 0 0,2-4 0 0,-1-1 0 15,1 0 0-15,2 7 0 0,-3-3 0 0,4 0 0 0,-1 2-224 16,4 0-96-16,-7 7 0 0,8-2-16 0,4 2 336 15,0 2 0-15,-1 4 160 0,0 2-160 0,3 5 0 0,-2 4 0 16,1 3-160-16,-4 6 160 0,3-1-176 0,-3 1 176 16,0 2-128-16,0 0 128 0,1 0 0 0,-6-3-128 0,1-3 128 0,-3-1 0 15,-2 0-160-15,-4-6 160 0,-1-1-192 0,0-3 192 16,-2-5 0-16,-2-2 0 0,-2-1 0 0,-1 1 0 16,-1-3 416-1,-1-2 192-15,0-4 32 0,-4-4 16 16,0-5-48-16,-3-3-16 0,4 2 0 0,-2-3 0 0,2-6-288 0,-4 5-64 15,3-6-16-15,3 1 0 0,1 2-32 0,3-3-16 16,4 1 0-16,0 2 0 0,7-3 32 0,0-5 16 16,1 2 0-16,5 1 0 0,5-5-224 0,0 2 176 15,6 2-176-15,1-1 160 0,0 4-160 0,0 4-192 16,-1-3 32-16,1 6 16 0,2 4-64 0,-2 6-16 0,-4 1 0 16,2 7 0-16,-2 0 224 0,-3 7 0 0,-1 0 0 0,1 1-144 15,-4 2 144-15,0 1 0 0,-3 3 128 0,-4 3-128 16,0 1 0-16,-2 4-160 0,0 1 16 0,-5 2 0 15,0 1-80-15,-2 1-16 0,-3-4 0 0,1-2 0 16,-3-3 240-16,0-2 0 0,0-2-160 0,3-5 160 16,-4-2-128-16,1-2 128 0,-4-5-160 0,4 0 160 0,-3-5 0 0,2 3 0 15,1-5 0-15,3 1 160 0,-3 0 288 16,3 0 48-16,4-1 16 0,-3 0 0 0,3-3 192 0,0 1 64 16,4 0 0-16,3 9 0 0,-5-10-432 0,5 10-80 15,0 0 0-15,0 0-16 0,0 0-240 0,0 0-160 16,0 0 32-16,0 0 0 31,7-6-288-31,1 4-48 0,3-3-16 0,2 5 0 0,2 0 96 0,-1 0 32 0,0-2 0 0,0 2 0 0,1-2 176 0,-1 2 48 0,4-1 0 0,-4-1 0 16,2 2 128-16,0 0 0 0,-2 2 0 0,0 3 0 15,-5 2 0-15,0-1 0 0,2 4 0 0,-4 1-128 32,-2 1 320-32,-3 2 64 0,3 2 0 0,-5-1 16 0,2 2-96 0,-2-3-32 15,-2 1 0-15,-7 2 0 0,2 1-144 0,-3-4 0 16,-3 0 0-16,-3-3 0 0,-1 0 0 0,2-1 0 15,-3-2 0-15,-2-1 0 0,1-3 0 0,1-1 0 0,1 0 0 0,0-3 0 0,5-3 0 16,-1-1 0-16,13 4 0 0,-7-11 0 0,3 1 240 0,4 0 16 31,4-1 0-31,3 0 0 0,6-3 16 0,1-1 16 0,4-2 0 0,0 2 0 16,3-2-48-16,1 2-16 0,-1 1 0 0,0 0 0 16,1-3-96-16,-1 3-128 0,-3 3 176 0,1 2-176 0,1 3 0 0,-1 3-320 15,-5 3 32-15,-1 3 16 31,0 3-176-31,-3 1-48 0,0 0 0 0,-6 5 0 0,0-3 176 0,-1 2 16 16,-8 2 16-16,3 1 0 0,-5 0 64 0,0 0 16 0,-4 1 0 0,-3-2 0 16,-2-2-64-16,2-1-16 0,-4 1 0 0,4-4 0 15,0 0 144-15,0-2 144 0,1 1-208 0,-1-5 80 0,14-1 128 0,-16 2-192 16,2-1 192-16,14-1-192 16,-14-1 48-16,0-1 0 0,14 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17:36:46.3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17859 2956 14159 0,'0'0'1264'0,"0"0"-1008"16,0 0-256-16,0 0 0 0,0 14 3280 0,1 0 624 16,2 4 112-16,0 3 16 0,1 8-2656 0,0 3-544 15,-1 3-96-15,1 6-32 0,-1-1-512 0,-3 5-192 16,0-1 0-16,-3 1 144 0,0-2-144 0,-1-1 0 0,-3-5 0 0,0 1 0 16,-1-9 0-16,-2 1 0 0,0-4 144 0,-1 3-144 15,0-4 0-15,1 3-208 0,2-3 16 0,-3 3 16 16,-2 3 176-16,5 0 0 0,-4-2 0 0,5 1 0 15,3 1 0-15,2 0 256 0,2-5-64 0,-3 1-16 0,3-2-16 16,0 0 0-16,3-4 0 0,-1 1 0 0,2-4-160 0,3-2 0 16,2-2 0-16</inkml:trace>
  <inkml:trace contextRef="#ctx0" brushRef="#br0" timeOffset="352.97">17550 2818 39903 0,'0'0'1776'0,"0"0"352"0,3 13-1696 0,0 2-432 0,1 2 0 0,6 5 0 0,1 0 0 0,10 6 0 16,6 4-144-16,5 0 144 15,2 3-896 1,3 3-64-16,5-1 0 0,8 2-16 0,3-2 16 16,8-1 16-16,7 3 0 0,-1-3 0 0,-3-1 944 0,-4 0 304 0,-3 0 0 0,-6 1 0 0,-1 0 560 0,0 0 112 15,3-1 32-15,4 4 0 16,5-4-592-16,-3 5-112 0,1-1-32 0,-8 2 0 15,-3 1-96-15,-6 1-32 0,-4 0 0 0,-4 2 0 32,-3-2-928-32,-10-8-192 0</inkml:trace>
  <inkml:trace contextRef="#ctx0" brushRef="#br0" timeOffset="1019.21">17789 3778 26031 0,'0'0'1152'0,"0"0"240"0,0 0-1120 0,-8-7-272 0,8 7 0 0,-12-7 0 0,12 7 1072 15,0 0 144-15,0 0 48 0,0 0 0 0,0 0-992 0,0 0-272 16,0 0 0-16,0 0 128 0,0 0 64 0,12-1 16 16,1 0 0-16,0-2 0 0,4-1 432 0,1-1 64 15,3 0 32-15,0-3 0 0,4-2 784 0,1 1 144 0,6-3 48 0,3-1 0 16,0-5-368-16,-3 1-80 0,4-1-16 0,-4 2 0 15,3 0-736-15,-1 0-160 0,-2 0-32 0,3 5 0 16,-3 1 48-16,0 6 0 0,0 1 0 0,0 2 0 16,-3 1-368-16,6 4 0 0,-3-1 0 0,4 1 0 31,-4 0-2784-31,0-1-528 0</inkml:trace>
  <inkml:trace contextRef="#ctx0" brushRef="#br0" timeOffset="2111.39">18857 10741 15599 0,'0'0'688'0,"0"0"144"0,0 0-656 0,0 0-176 0,0 0 0 0,-10-7 0 0,10 7 3648 0,-14-4 704 15,14 4 144-15,-11-3 32 16,11 3-4784-16,-11 2-960 16,11-2-192-16</inkml:trace>
  <inkml:trace contextRef="#ctx0" brushRef="#br0" timeOffset="2362.21">18833 10799 35583 0,'0'0'1584'0,"10"1"320"0,-10-1-1520 16,11 6-384-16,-11-6 0 0,10 4 0 0,-10-4 1664 0,0 0 272 0,11 2 48 0,-11-2 16 15,0 0-1152-15,8 7-224 0,-8-7-48 0,6 9-16 0,-6-9-560 0,7 11 0 16,-7-11 0-16,4 13 0 0,-3-2 0 0,-1-11 0 15,6 14 0-15,-5-3 0 0,-1-11-128 0,6 14 128 16,-5-3 0-16,-1-11-144 0,6 11 144 0,1 0-208 16,-7-11 80-16,5 13 128 0,1-2 0 0,1 0 128 15,0-3 32-15,0 5 0 0,0-5 96 0,1 5 32 16,2-1 0-16,-3 5 0 0,0-3-288 0,1 4 0 16,-1-4 128-16,3 4-128 0,1 3 128 0,0 4-128 0,-1 0 144 0,1 3-144 15,0 1 0-15,3 1-160 0,2 0 0 0,-4 0 0 16,-1-1 160-16,-2-1 0 15,-2-6 0-15,-5-4 0 32,-2-5-2000-32,0-13-320 0</inkml:trace>
  <inkml:trace contextRef="#ctx0" brushRef="#br0" timeOffset="2900.54">19449 10709 19455 0,'0'0'1728'0,"0"0"-1376"0,0 0-352 0,-4-9 0 0,-2 0 4720 0,-1-2 864 16,-1 3 176-16,-3-1 48 0,1 2-4000 0,-1 3-784 16,-4-3-176-16,1 4-16 0,0 2-560 0,0 1-96 15,0 1-32-15,-1 4 0 0,2 2-144 0,2 4 0 0,3 3 144 0,1 4-144 16,1 3-256-16,5 2-112 0,1 2-16 0,1 2-16 16,2 4 144-16,1-5 16 0,2 2 16 0,-2 0 0 15,0-3 928-15,-1 3 192 0,-3-3 48 0,-5 1 0 16,0 1-176-1,-3-2-48-15,-5 1 0 0,-7 2 0 0,-7 3-432 0,-10 5-96 16,-7 3 0-16,-1 0-16 0,-5 4-176 0,-3 1 0 16,-3-4 0-16,-9 5 0 0,-12 2 0 0,-5 2-144 15,-2 2 0-15,3 1 0 16,13 1-3552-16,-2 3-704 0</inkml:trace>
  <inkml:trace contextRef="#ctx0" brushRef="#br1" timeOffset="8468">19071 13582 10991 0,'0'0'480'0,"-11"10"112"0,0-3-464 0,1-2-128 0,10-5 0 0,-11 6 0 0,11-6 3232 0,-14 1 624 0,14-1 128 15,-11-1 32-15,11 1-2352 0,-11-3-480 16,11 3-96-16,0 0 0 0,-10-4-304 0,10 4-48 15,0 0-16-15,0 0 0 0,0 0 608 0,0 0 112 0,0 0 32 0,0 0 0 16,0 0 64-16,0 0 32 16,0 0 0-16,0 0 0 0,0 0-832 0,0 0-160 15,0 0-48-15,0 0 0 0,0 0-144 0,0 0-16 0,0 0-16 0,0 0 0 16,0 0 80-16,0 0 16 0,10-7 0 0,-3 3 0 16,-7 4 64-16,8-7 0 15,-4 1 16-15,-4 6 0 0,6-8-80 0,1-3-32 16,-3 1 0-16,3 1 0 0,0 0-80 0,-3-5-16 0,3-2 0 0,-3 0 0 15,2-2-320-15,-2-5 128 0,-2 0-128 0,0-3 0 16,3-3 0-16,0-1 128 0,-1 0-128 0,-1-2 0 0,3-3 0 0,-1 3 0 16,-1 0 0-16,1 0 0 0,4 3 0 0,-2 0 0 15,2 1 0-15,0-1 0 16,-2 1 0-16,5 3 0 0,-3 4 0 0,3 0 128 16,1 5-128-16,-1 2 0 0,2 1 0 0,-3 1-128 15,3 3 128-15,1 4 128 0,2 1-128 0,-2 1 176 16,2 1-176-16,4 2 0 0,-3 2 144 0,0 5-144 15,3-2 128-15,-2 4-128 0,2 0 128 0,0 3-128 16,0 2 128-16,-3 3-128 0,3 2 160 0,-3 1-160 16,3 4 0-16,1 1 0 0,2 3 0 0,3 8 0 0,3 3 0 0,2 3 0 0,7 8 0 0,2 0 0 31,-6 4 0-31,1 4 0 0,-4 2 0 0,3-1 0 16,-6 3 0-16,-1-5 0 0,1-4 0 0,-6 0 0 0,0-2-144 0,-5-2 144 15,1-3 0-15,-3-7-144 16,-5-7-96-16,-2-7-16 0,-2-7 0 0,-2-6 0 31,-5-12-1568-31,0-9-320 0,-2-12-64 0</inkml:trace>
  <inkml:trace contextRef="#ctx0" brushRef="#br1" timeOffset="8818.12">18897 13168 30575 0,'0'0'2720'0,"10"8"-2176"0,-3-1-544 15,-7-7 0-15,0 0 2624 0,7 6 400 0,-7-6 96 0,11 4 16 16,-11-4-1920-16,11 1-368 0,0 2-80 0,0 0 0 15,-11-3-624-15,17 1-144 0,-3 2 0 0,4-3 0 16,0 0 0-16,6 0 0 0,5-4 0 0,3 0 0 0,7-3 0 16,2 0 0-16,5 1 0 0,3 2 0 15,1 0 0-15,0 4 0 0,0 0 144 0,0 4-16 0,6 3 64 0,5-3 32 16,13 2 0 0,-1 1 0-16,-2-2-224 0,-7 5 0 0,-7 1 0 0,-8 3-160 15,-6 2-1792 1,-4 0-352-16,-7 2-80 0,-2 3-16 0</inkml:trace>
  <inkml:trace contextRef="#ctx0" brushRef="#br1" timeOffset="10208.04">20603 4693 8751 0,'0'0'384'0,"0"0"80"0,0 0-464 0,0 0 0 0,0 0 0 0,0 0 0 0,0 0 320 0,0 0-16 16,9 1-16-16,-9-1 0 15,12 4-288-15,-12-4 0 0,0 0 0 0,0 0-144 16,11 2 560-16,-11-2 112 0,0 0 32 0,12 2 0 0,-12-2 1088 0,0 0 208 16,0 0 64-16,9 5 0 15,-9-5-256-15,0 0-64 0,0 0 0 0,9 9 0 0,-9-9-528 0,7 9-112 16,-7-9-32-16,3 12 0 0,-3-12 48 0,1 13 16 0,2-3 0 0,-3-10 0 16,0 0 192-16,0 11 32 0,0-11 16 0,2 11 0 15,-2-11-208-15,5 12-64 0,-5-12 0 0,2 12 0 16,3-4-192-16,-1 2-64 0,3-1 0 0,0 0 0 15,3 0-464-15,1 0-112 0,4 3 0 0,2 4-128 16,1-2 336-16,3 4-32 0,1-1-16 0,3 1 0 0,3 1-48 16,0 2-16-16,-3 0 0 0,2 0 0 0,3-3-16 0,-5 0 0 15,2 0 0-15,-1-1 0 0,-3-2-16 0,-1-1-16 16,-1-3 0-16,-5 2 0 0,0-2-176 0,-2 0 192 16,-4-2-192-16,-2-2 192 15,-8-7-192-15,0 0 0 0,0 0-192 0,0 0-8800 31,-4-14-1760-31,-10-9-336 0</inkml:trace>
  <inkml:trace contextRef="#ctx0" brushRef="#br1" timeOffset="10769.38">21302 4856 10991 0,'11'2'976'0,"-3"-2"-784"15,-8 0-192-15,0 0 0 0,0 0 4864 0,0 0 912 16,0 0 192-16,0 0 48 0,0 0-4784 0,-11-2-944 15,11 2-288-15,-15-3 128 16,1 3 64-16,3 3 16 0,11-3 0 0,-14 0 0 0,14 0 48 0,-18 0 16 0,5 2 0 0,13-2 0 16,-12 6-272-16,12-6 0 0,-14 13 0 0,14-13 0 15,-6 14 0-15,2-3 0 0,3 3 0 0,1-3 0 32,0-11 720-32,4 14 96 0,0-6 16 0,0 2 0 0,-4-10 496 0,0 0 96 15,0 0 32-15,0 0 0 0,0 0-576 16,0 0-112-16,0 0-32 0,0 0 0 0,0 0-416 0,0 0-64 15,0 0-32-15,0 0 0 0,0 0-32 0,-15 0-16 16,15 0 0-16,-14 3 0 0,14-3-176 0,0 0 0 16,0 0 0-16,0 0 0 0,0 0 144 0,0 0-144 15,0 0 160-15,-9 14-160 0,9-14 0 0,-2 15 0 16,-3-1 0-16,5-3 0 0,0 6 192 0,-2-2-16 0,-1-1 0 0,-1 0 0 16,0-2-176-16,-2 2 0 0,-2-1 0 0,-4-1 128 15,-4 1-128-15,-2-2 0 0,-5-2 0 0,-5 0 0 16,-4-2 0-16,-7 0 0 0,-3 2 0 0,-2-2 0 0,-5-2 0 0,2-3-224 15,2 0 48-15,0 1 16 0,-1-2 160 0,0 2 0 0,0 0 0 16,-2 4 0-16,-3 4-160 0,0 0 0 0,-5 3 0 0,9 4-20720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17:38:41.50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15214 6387 24015 0,'0'0'1056'0,"0"0"224"15,-17 2-1024-15,6-1-256 16,11-1 0-16,-14 4 0 0,3-4 576 0,11 0 64 16,-14-2 16-16,14 2 0 15,0 0-2512-15,0 0-512 0,0 0-112 0,0 0-16 0,0 0 1952 0,0 0 384 0,-11-5 160 0,11 5-128 16,0 0 2848-16,0 0 576 0,0 0 112 0,0 0 32 15,0 0-1136-15,0 0-240 0,0 0-32 0,0 0-16 16,0 0-816-16,0 0-176 0,0 0-16 0,0 0-16 16,7 2-320-16,-7-2-64 0,0 0-16 0,8 1 0 15,-1 1 32-15,-7-2 0 0,10 0 0 0,-10 0 0 0,8-3 160 0,5 1 48 32,-2-2 0-32,3 1 0 0,-1-1-128 0,3-1 0 0,1 0-16 0,5 5 0 0,1 0-448 0,5 0-96 15,4 0-16-15,3 5 0 16,8 0-128-16,3-1 128 0,11 5-128 0,8-2 128 15,12 0-128-15,0-2 0 0,1 1 0 0,4-1 0 16,6 2 0-16,9-2 0 0,9-1-128 0,0 1 128 16,2-5 0-16,-1 5 0 0,0-1 0 0,1 0 0 15,-2-4 128-15,-3 1-128 0,-7-1 128 0,-3 2-128 16,-1 0 0-16,-5-2 0 0,-6-4 0 0,-9 2 0 16,-5-4 0-16,-10 5 0 0,-7-2 0 0,-4 1 0 15,-9 2-1648-15,-2 0-400 0</inkml:trace>
  <inkml:trace contextRef="#ctx0" brushRef="#br0" timeOffset="631.53">16604 5675 27695 0,'0'0'2464'0,"0"0"-1968"16,0 0-496-16,0 0 0 0,0 0 3184 0,0 0 528 0,0 0 128 0,6 14 0 31,3-6-3696-31,5 2-736 0,4-3-160 0,3 3-16 0,2 1 368 0,7-3 80 0,6 2 0 0,4 0 16 31,-1 1 304-31,4-4 176 0,0 1-32 0,3 4 0 0,0-1 528 0,0 3 96 16,0 0 32-16,4 2 0 0,2 2 96 0,6 1 32 15,8 2 0-15,1 1 0 0,1 2-464 0,-1 1-80 16,1 0-32-16,-4 0 0 0,1 1-352 0,-1 1-128 16,4-1 0-16,-1 2 0 0,-2 0 128 0,-5 0 0 15,-7-2 0-15,-5 2 0 0,-4-3 0 0,-6-1 0 0,-5 0 0 0,-3-1 0 16,-8-2 208-16,-4-1 80 0,-4-1 16 0,-4 1 0 15,-6-3 272-15,-1 1 64 0,-7 3 16 0,-3-1 0 16,-3 6-352-16,-5 0-80 16,-2 2-16-16,-4 4 0 0,-4 3 32 0,-3-2 0 15,-1 5 0-15,-8 1 0 0,-2 0-240 0,-4 1 0 16,-8 1 0-16,-1-2 0 0,-4-2 0 0,5 2 0 0,2-2 0 0,-1 2 0 16,4 0 144-16,-2 1-144 0,2 5 128 0,-4-1-128 0,1 5 0 15,-1 1-144-15,0 3 0 0,0-3 0 16,1-2-1888-16,9-4-368 0</inkml:trace>
  <inkml:trace contextRef="#ctx0" brushRef="#br0" timeOffset="27393.6">9701 12107 4079 0,'0'0'176'0,"0"0"48"0,0 0-224 0,0 0 0 0,0 0 0 0,0 0 0 15,-11-1 3008-15,11 1 544 0,0 0 112 0,0 0 32 0,0 0-2672 0,0 0-512 16,0 0-128-16,0 0 0 0,0 0 512 0,0 0 128 15,0 0 0-15,0 0 16 0,4 7 496 0,-4-7 80 16,0 0 32-16,7 8 0 0,-7-8-96 0,0 0-16 16,7 10 0-16,-7-10 0 0,0 0-752 0,0 0-144 0,0 0-48 0,0 0 0 31,0 0-272-31,0 0-48 0,0 0-16 0,-13 7 0 16,13-7 704-16,-19 4 128 0,0-2 16 0,3-1 16 15,-2-1-144-15,-5 0-16 0,2 4-16 0,-4-4 0 16,2 0-576-16,0 3-112 0,-2 1-32 0,0-1 0 0,-3 2 0 15,-4 1 0-15,0-2 0 0,-4 3 0 0,1-4-224 0,-5 1 0 16,-6-1 0-16,-6 1 0 0,-5 3 0 0,-2-3 0 16,2 0 0-16,0 1 0 0,1-3 0 0,2 1 0 0,-3-3 0 0,-3 0 0 15,-4 0 0-15,-5 0 144 0,1 0-144 0,3 0 192 16,3 0-192-16,2-3 0 0,2 1-192 0,-2 0 192 0,-4-3 0 0,-5 0 0 16,-6 1 0-16,1-5 0 0,-1 0-304 0,-3-2 64 15,3-2 16-15,-8 2 0 16,-5 0-480-16,2-3-80 0</inkml:trace>
  <inkml:trace contextRef="#ctx0" brushRef="#br0" timeOffset="28214.5">7060 12288 37663 0,'0'0'3344'0,"5"12"-2672"16,0-1-544-16,-3 1-128 0,0 1 1120 0,-2 1 192 0,0 0 32 0,-4 0 16 31,1 0-1696-31,-1-5-352 0,-3 0-64 0,-4-2-16 16,1 0-256-16,-8-5-48 0,-3 3-16 0,-4-5 0 0,-4-5 720 0,-3 3 144 15,-6-3 32-15,-1 3 0 0,-4-3 1120 0,-3 3 224 0,-1-1 64 0,-1 2 0 0,2-5-144 16,-3 0-32-16,-4 1 0 0,-4 1 0 0,-1-3-544 0,-6 2-112 15,-6-1-32-15,4-4 0 0,-1 1-160 0,3-2-16 16,-1 1-16-16,-2-1 0 0,-7 2-160 0,-4 0 128 16,-2-5-128-16,1 2 128 15,9-1-128-15,5 3 0 0,-2 1 0 0,3 0-176 16,2-2 16-16,-2 1 0 16,-3 2 0-16,7-3-13120 0,6 1-2624 0</inkml:trace>
  <inkml:trace contextRef="#ctx0" brushRef="#br0" timeOffset="28885.76">5153 12669 2639 0,'0'0'240'0,"-4"11"-240"0,-3-1 0 0,2-2 0 15,5-8 4256-15,-9 10 800 0,-2-2 176 0,1-2 16 0,2-2-3088 0,-6 0-624 16,3-4-128-16,1 0-32 0,-1-3-448 0,-3-1-96 16,3-3 0-16,-2 0-16 0,5-1 512 0,-2-5 96 15,-1 1 32-15,1-2 0 16,5-4 288-16,-2-3 64 0,0-1 16 0,0-2 0 16,0-4-480-16,0 0-112 0,0-2-16 0,0-3 0 0,3 1-560 0,0-2-112 15,-2-3-32-15,2-2 0 0,0 0-320 0,1 0-64 16,-4 0 0-16,3-1-128 0,0 5 0 0,-2 0-176 15,5 3 0-15,-2 3 0 0,-1-2-64 0,1 2-16 16,0 1 0-16,2 2 0 16,-4-2-432-16,4 3-80 0,0-1-32 0,-2 6 0 15,3 1-160-15,3 3-16 0,-2 3-16 0,5 3 0 16,-2 1 288-16,3 3 64 0,3-1 16 0,2 4 0 0,8 3-368 16,2 5-80-16,6 0-16 0,11 6 0 15,8 2 0-15,2 4 0 0,5 1 0 0,-1-2 0 0,-2 0 800 0,-4-2 160 0,-2-3 128 16,-2-1-13248-16</inkml:trace>
  <inkml:trace contextRef="#ctx0" brushRef="#br0" timeOffset="33525.43">9858 10160 9663 0,'10'18'432'0,"-6"-11"80"0,3 2-512 0,0 0 0 0,1 3 0 0,-1-1 0 0,3-2 4912 0,-3 0 864 16,0-2 176-16,-7-7 48 0,7 10-3520 0,-7-10-704 15,0 0-144-15,0 0-32 0,0 0-496 0,0 0-96 16,0 0-32-16,0 0 0 15,-12-5-544-15,-4-2-112 0,-2-2-32 0,-3-5 0 16,-1-4-144-16,-5-3-16 0,-2 0-128 0,-3-3 192 16,-1 0-16-16,-2-1-16 0,-4 2 0 0,0 0 0 0,-3 2-160 0,6 2 0 0,2 2 0 0,6-1 0 15,-1 4 192-15,3-3 64 0,-1 2 16 0,-1 1 0 16,3 3-144-16,-4 0-128 16,-2 0 192-16,-2 4-192 0,-2-3 0 0,-7 6 0 0,2-2 0 0,-6 2 0 0,-2 0 0 0,-1 0-256 15,3 1 32-15,3-5 0 16,1-1-352-1,-1 2-80-15,0 2-16 0,-4-2-17776 0</inkml:trace>
  <inkml:trace contextRef="#ctx0" brushRef="#br0" timeOffset="34435.57">8828 9345 9663 0,'0'0'864'0,"0"0"-688"0,0 10-176 0,0-10 0 0,0 0 5520 0,3 15 1072 16,-6-1 224-16,3 0 32 0,0-2-4608 0,0 1-944 15,0-13-176-15,-4 15-32 16,1-2-576-16,0-1-128 0,3-12 0 0,-4 13-16 16,4-13 80-16,-4 15 32 0,0-4 0 0,-2 1 0 0,6-12 176 0,-1 16 48 15,-2-5 0-15,-1 3 0 0,-2-3-400 0,1 3-80 0,-2 0-16 0,0-2 0 16,-6 1-208-16,1 1 0 16,-2-2 0-16,-7-1 0 0,-2-2 0 0,-3 3 128 15,-3 2-128-15,-3-1 0 0,-2-1 0 0,-1 2 0 16,-4-1 0-16,7 1 0 0,3-1 0 0,2 0 0 15,5-2 0-15,7 0 0 0,1-3 0 0,3 1 0 16,1 2 0-16,6 0 0 0,1 0 0 0,3 3 0 16,0-3 0-16,7 3 0 0,0 0 192 0,4 0-48 0,3-3-16 0,3 0 0 15,1-1 64-15,4-3 0 0,3 0 0 0,0 0 0 16,0 0 112-16,3-2 16 0,0-2 16 0,-3 0 0 16,2-3-336-16,-1 0 0 0,4 0 0 0,-3 0 0 15,0 4-224-15,1-1 32 0,0 1 16 0,-2 3 0 0,2 0-16 0,1 1-16 0,3 2 0 16,3 1 0 15,4 6-176-31,-2 1-48 0,2 2 0 0,-5-1 0 0,0 1 240 0,-3-2 32 0,-6 3 16 0,-4-2 0 16,-3-1-112-16,-4-5 0 0,-7-3-16 0,-7-10-18800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17:42:18.09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19278 8555 31263 0,'0'0'688'0,"0"0"144"0,0 0 16 0,0 0 48 0,0 0-720 0,0 0-176 0,7 9 0 0,0-2 0 0,-3 2 304 0,3 0 16 0,0 5 16 0,0-2 0 16,0-3-336-16,0 2 144 0,4 1-144 0,-4-3 0 16,0 3 144-16,1-4-144 15,2 2 0-15,-3-3 144 0,4 0-16 0,-11-7 0 16,8 7 0-16,-8-7 0 0,13 11-128 0,-13-11 0 0,0 0 0 0,0 0 0 0,0 0 1920 0,0 0 336 31,0 0 80-31,0 0 16 0,0 0-1648 0,0 0-336 16,0 0-64-16,0 0-16 0,0 0-288 0,0 0 128 0,0 0-128 15,0 0 0-15,-7-11 0 0,7 11 0 0,-6-12 0 0,6 12 0 16,0 0 0-16,0 0 0 0,-4-9 0 0,4 9 0 16,0 0 0-16,0 0 0 0,0 0 0 0,0 0 0 0,0 0 0 0,0 0 0 15,0 0 0-15,0 0 160 0,0 0-160 0,0 0 0 0,0 0 0 0,-1-10 0 16,1 10 0-16,0 0-272 0,-6-8 64 15,2 1 16-15,-3 0 0 0,7 7 16 16,-8-12 0-16,1 5 0 0,7 7 176 0,-7-6 0 16,-3-1 0-16,10 7 0 0,-8-7 0 0,8 7 0 0,-7-10 0 0,0 3-128 15,7 7 128-15,0 0 0 0,0 0 0 0,0 0 128 16,0 0-128-16,0 0 0 0,-11-4 0 0,11 4 0 16,0 0 0-16,0 0 176 0,0 0-176 0,0 0 192 0,0 0-192 0,0 0 0 15,0 0 0-15,-10 2 0 0,10-2 0 16,0 0 0-1,0 0 0-15,-14 3 128 0,14-3-128 0,-11 4-176 0,11-4 48 0,-14 0 0 16,0-2 128-16,3 2 0 0,11 0 0 0,-11 0 0 16,11 0 0-16,-10 0-208 0,10 0 80 0,-9-2 128 15,9 2 0-15,0 0 0 16,0 0 144-16,0 0-16 0,-9 4-128 0,9-4 176 16,0 0-176-16,0 0 192 0,0 0-64 0,-5 12 0 0,5-12 0 0,-2 11 0 15,4 0 0-15,-2-11 0 0,0 12 0 0,2 0 0 16,1-1-128-16,-3-11 0 0,2 11 0 0,-2-11 0 15,0 11 0-15,0-11-192 0,0 10 32 0,0-10 16 0,0 0 144 0,0 10 0 16,0-10 0-16,0 0 0 0,0 0 0 0,0 0 128 16,0 0-128-16,-9 8 176 15,9-8-176-15,0 0 0 0,0 0 144 0,0 0-144 16,-5 10 0-16,5-10 0 0,0 0 0 0,-2 11 0 16,2-11 0-16,-2 14 0 0,2-3 0 0,0-1 0 0,2 1 0 0,0 0 0 0,-2 0 0 15,5 3 0 1,-3 1 0-16,0 5 0 0,1-2 0 0,-1 3 0 15,-2 1 0-15,0 0 0 0,0 4 0 0,0-3 0 0,-2-2-160 0,-1 1 160 16,3 2-192-16,-2 1 192 16,-3-4 0-16,-1 1 0 0,4-1 0 0,-5 2 0 0,-3-2 0 0,1-3 0 15,2 0 0-15,-4 0 144 0,-3 0-144 16,3 2 0-16,-1-2 144 0,1 0-144 0,-1 0 0 0,1-4 0 16,1 1 0-16,-1-1 0 0,4 3 0 0,-2-2 0 0,0 2 0 0,2 1 0 15,0 3 0-15,3 1 0 0,-3-1 0 0,3 0 0 16,1 1 0-16,-1 3 0 0,1 3 0 0,0 2 0 15,2 0 144-15,1 1-144 0,0 0 192 0,0-2-192 16,4 0 144-16,-4 2-144 16,3 1 0-16,-3 0 144 0,1-4-144 0,2 1 0 0,-3-4 0 0,0 0 0 15,0 3 0-15,0-1 0 16,0-1 0-16,0 3 0 0,3-1 0 0,-3 1 0 16,1 1 0-16,2 0 0 0,0 2 0 0,1-5 0 15,0-2 0-15,-1 0 0 0,1-1 0 0,-1 1 0 16,4-4 0-16,-1 0 0 0,-1-2 0 0,2 1 0 15,0-1 0-15,0-2 0 0,-1-2 0 0,-1-4 0 0,-5-11 0 0,0 0 0 16,7 7 0-16,-7-7 0 0,0 0 0 0,0 0 0 16,9-7-176-16,-2-1-64 0,-1-2-16 0,-3-1 0 15,1 0 256-15,-1-3 0 0,-1-1 144 0,0 1-144 16,3 0 240-16,-1 3-48 0,-1-2-16 0,-1 5 0 0,3-3-176 0,-5 11 192 16,2-7-192-16,-2 7 192 15,5-7-192-15,-5 7 0 0,0 0 144 0,0 0-144 16,0 0 0-16,0 0-160 0,0 0 16 0,0-7 0 0,0 7 0 0,0 0 0 0,0 0 0 0,0 0 0 15,0 0 144-15,0 0 0 0,0 0 0 0,0 0 0 16,0 0 0-16,-7-7 0 0,7 7 0 0,0 0 0 16,0 0 192-16,0 0 80 0,0 0 16 0,0 0 0 15,0 0-144-15,0 0-16 0,0 0-128 0,0 0 192 16,0 0-192-16,0 0 0 0,0 0 0 0,0 0-160 16,0 0 160-16,0 0 144 0,0 0-16 0,0 0-128 15,0 0 0-15,0 0 0 16,0 0 0-16,0 0 0 0,4 4 0 0,-4-4 0 15,9 3 0-15,-2 0 0 0,0 1 0 0,0-4-144 16,5 0 144-16,-4 0-128 0,2-3 128 0,-1 2 144 16,3-1-16-16,-1 1-128 0,-2-6 160 0,4 3-160 0,0 1 128 0,1-1-128 15,4-3 208-15,-4 1-32 0,4-1-16 0,0 2 0 16,0-1-16-16,0 2 0 0,0 0 0 0,3-1 0 16,-3 3 32-16,3-4 0 0,-3 2 0 0,3 2 0 15,0 0 64-15,1-1 16 16,2 2 0-16,3 2 0 0,0-1-256 0,1 0 128 0,2-1-128 15,-3 1 0-15,3 1 144 0,-5-1-144 0,-1 3 128 0,-2-3-128 0,-1 2 0 0,-6-2 0 16,2-2 0-16,-6-2 0 0,3 4 0 16,-3-5 0-16,-4 3 0 0,0-3 0 0,-7 5 0 0,7-2 0 15,-7 2-128-15,0 0 128 32,0 0-608-32,0-7-48 0,0 7-16 0,-3-10-13024 0,3 10-2592 0</inkml:trace>
  <inkml:trace contextRef="#ctx0" brushRef="#br0" timeOffset="1462.41">19642 9990 19455 0,'13'10'1728'0,"-4"-4"-1376"0,3 0-352 0,0 1 0 0,-4-1 3280 0,4 1 592 0,0 0 112 0,-4 1 32 0,2 2-3072 0,1-3-624 16,-1 0-112-16,1-1-16 16,-1-1-512-16,1-1-112 15,-3-1-16-15,2 1 0 16,-3-1 240-16,0 1 32 0,4-2 16 0,-4-1 0 0,0-1 160 0,0 1 176 0,0 2-48 0,1 0 0 16,-1 1 400-16,0-2 80 15,0 0 16-15,3 3 0 0,-2 0 208 0,2 1 32 0,-2 1 16 0,2 0 0 16,1 2-304-16,0-2-48 0,1 0-16 0,0 0 0 0,3 4-64 0,2 3-32 15,-2 2 0-15,2 2 0 16,-1-1-416-16,2 1 128 0,0 3-128 0,1 0 0 0,1-2 0 16,4 2 0-16,-2 0 128 0,2-3-128 0,-2 3 0 0,-1-3 0 15,0-3 0-15,-3 2 0 0,-3-3-192 0,-2-3 192 16,-2 0-192-16,-4-1 192 0,-7-10 0 0,0 0 0 16,0 0 0-16,0 0 0 0,0 0-256 0,0 0 0 15,0 0 16-15,-17-4 0 16,-1-2 48-16,0-1 16 0,-3-4 0 0,-1 0 0 15,-4-4 176-15,0-2-128 0,4 0 128 0,-3-2-128 16,2-6-16-16,-2 1 0 0,0 2 0 0,-10-9 0 16,3 5 144-16,9 7 0 0,-4-2 0 0,-1 1 0 0,-4-3-208 0,-3 0-16 0,3-2 0 0,0 2 0 31,-1 2-96-31,1 0 0 0,4 3-16 0,3 3 0 16,2 1 336-16,7 0 0 0,0 2 0 0,-3-1 0 15,8 2 0-15,11 11 0 0,0 0 0 0,0 0 0 16,0 0 736-16,0 0 64 0,0 0 16 0,11-3 0 0,1 0-304 0,2 3-64 15,4 4-16-15,5 6 0 0,0 0-240 0,4 2-32 16,2 5-16-16,77 65 0 31,-42-27-656-31,-32-25-128 16,0-4-16-16,-7-1-16 0,-1-2 464 0,-2 0 208 0,-5-2-192 0,1-3 192 0,0-3 0 0,-4-1 0 0,-1-3 0 16,-3 0 192-16,-1-2-192 0,-9-9 0 0,0 0 0 0,0 0 0 15,0 0-240-15,0 0 80 0,-7 11 16 0,0-4 0 31,7-7-240-31,-12 4-32 0,-1-4-16 0,-5 0 0 16,4-3 96-16,-4-1 16 0,1 0 0 0,-3-3 0 16,-1-7-304-16,-2 3-48 0,-2-7-16 0</inkml:trace>
  <inkml:trace contextRef="#ctx0" brushRef="#br0" timeOffset="2639.24">20097 9908 32655 0,'0'0'1440'0,"0"0"304"0,3 7-1392 0,-3-7-352 16,6 11 0-16,-1-1 0 0,0 1 256 0,-5-11-32 0,6 7 0 0,1 1 0 15,0 2-352-15,0-3-80 0,0 0-16 16,-7-7 0 0,9 4-352-16,-9-4-64 0,11 3 0 0,-11-3-16 31,10 1-480-31,-10-1-80 0,9-1-32 0,0 1 0 0,-9 0 1648 0,10-6 336 0,-4 2 64 0,-6 4 16 16,0 0 560-16,0 0 112 0,12-4 32 0,-1-2 0 15,-11 6-1216-15,0 0-304 0,7-1 0 0,-7 1 0 16,7-7 1472-16,-7 7 256 0,0 0 32 0,8 0 16 0,-8 0-1200 0,0 0-256 15,0 0-32-15,0 0-16 0,0 0-112 0,6 8-32 16,-5 2 0-16,-1-10 0 0,0 14-128 0,-1 0 0 16,1 0 144-16,-6-1-144 0,2 1 0 0,0-1 0 0,1 4 0 15,-4-3 0-15,-1 4 0 0,1-4-160 16,-3-1 16-16,2-1 0 0,-5 1 144 0,0-1 144 0,-1 1-16 0,1 1-128 0,1 3 0 0,-2-4 0 16,1 3 0-16,-4-2 0 15,4 0 0-15,-3 0 0 0,0 0 0 0,-1-3-192 0,2 3 192 0,-3 1 0 31,4 2 0-31,-4-2 0 0,4 2 0 0,-6 1 160 16,2 0-32-16,0 0 0 0,3-1-128 0,-3 1-256 0,4 0 64 0,-3-4 16 0,3-3 176 0,3 3 0 16,0 0 0-16,4-1 0 0,-3-1 0 0,3 2 0 15,2-3 0-15,-2-2 128 0,7-9-128 0,-3 12 0 32,3-12 0-32,0 0 0 0,-3 11 0 0,3-11 192 0,6 7-32 15,-6-7-16-15,8 3-144 0,-8-3 0 0,11 1 0 0,2-2 128 16,-2-2 0-16,3-2 0 0,-3-2 0 0,3-2 0 0,0 0-128 0,0-3 128 15,1 1-128-15,-1-4 128 16,0 1-128-16,0-4 0 0,-2 1 0 0,1-5 0 0,-2-2 0 16,-2-1 0-16,3 0 144 0,-1-4-144 0,0 1 0 0,-1 0 0 0,1 0 0 0,-2-1-128 15,0 0 128 1,1-3 192-16,1-1-32 0,-2 3-16 0,0 3-144 16,0-1 0-16,1-1 0 0,-3 1 0 0,-1 3 0 0,1 3 0 0,2 5 0 0,-4-1 0 15,2-3 144-15,-1 6 0 0,0-3 0 16,0 4 0-16,-1 1 240 0,-1 2 32 0,1 3 16 0,0-2 0 15,-3 2-128-15,-2 8-32 0,0 0 0 0,0 0 0 16,0 0-144-16,0 0-128 0,0 0 192 0,0 0-192 16,0 0 128-16,0 0-128 0,0 0 0 0,-12 4 0 15,1 3 0-15,1 0 0 16,2-2-192-16,-4 5 48 0,5 4 144 0,-2 0-128 0,2 0 128 0,0-2-128 0,0 2 128 0,0 3 0 16,-2 4 160-16,2-3-160 0,-2 4 0 0,0 3 0 15,2 3-128-15,-2-3 128 0,2 3-176 0,1-1 176 16,-4 3-160-16,1-3 160 0,0-1-160 0,2 4 160 15,0-2-160-15,0-3 160 0,3-3 0 0,-3 2-144 16,-4-2 144-16,1-1 0 0,-1 1-160 0,-3 2 160 16,0-3-192-16,-1-2 192 0,1-1 0 0,0 1 0 15,-3 0 0-15,-1-1 0 0,3 2-288 0,-3 1 48 16,-2 2 16-16,1 2 0 16,-2-2-3040-16,3 5-624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0-26T20:59:33.5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19257 8640 31615 0,'0'0'704'0,"0"0"128"0,0 0 48 0,-14-3 0 0,14 3-704 0,-7-6-176 0,3 1 0 0,4 5 0 15,0 0 1280-15,-4-4 208 0,4 4 48 0,0 0 16 0,0 0-656 0,0 0-144 16,0 0-32-16,0 0 0 0,0 0-32 16,0 0-16-16,0 0 0 0,0 0 0 0,0 0 32 15,0 0 16-15,0 0 0 0,0 0 0 0,-7 0-176 0,7 0-32 16,0 0-16-16,-6-5 0 0,2 3-240 0,4 2-32 15,-2-5-16-15,2 5 0 0,-2-7 48 0,2 7 16 16,-3-7 0-16,3 7 0 0,0 0-16 0,0 0-16 16,0 0 0-16,0 0 0 0,3-7 96 0,-3 7 32 15,0 0 0-15,0 0 0 0,0 0-224 0,0 0-144 16,0 0 192-16,0 0-192 0,0 0 192 0,0 0-64 16,0 0 0-16,0 0-128 0,0-6 0 0,0 6 0 15,0 0 0-15,0 0 0 0,0 0 0 0,0 0 0 0,0 0 0 16,0 0 0-16,0 0 144 0,0 0-144 0,0 0 0 15,0 0 144-15,0 0-16 0,0 0 0 0,0 0 0 0,-7 4 0 16,2 1-128-16,-2 1 0 0,3-1 0 16,2 2 128-16,-3 0 80 0,0 0 16 0,1 0 0 0,1 2 0 15,1 0-80-15,0 3-16 0,2-1 0 0,-5 3 0 16,5-3 0-16,-2 3-128 0,0 1 192 0,-1 2-64 16,1-2-128-16,0 2 160 15,2-2-160-15,-3 3 160 0,3-1-160 16,-2-2 0-16,0 5 0 15,0-2 0-15,-1 0 0 16,1-1 0-16,2 2 128 16,-2 2-128-16,2-3 0 0,0 3 0 15,0-4 0-15,0 1 0 16,0 0 0-16,0 0 0 16,2-4 0-16,-2 0 0 15,0 4 0-15,0 0 0 16,0 1 0-16,0-1 0 15,0 3 0-15,0 0 0 16,0-1 0-16,2 10 0 0,1 6 160 16,-3 0 0-16,0-1 0 15,0 0 0-15,0 1-160 16,0 0 160-16,0 2-160 16,-3 0 160-16,1-1-160 0,0 2 192 15,2 2-192-15,-3 0 192 16,1 12-192-16,2-1 128 0,-4-3-128 15,1-3 128-15,1-2-128 0,0 1 0 16,-1-6 0-16,-1-1 0 0,4-5 0 0,-3-2 0 16,3-1 144-16,-2-5-144 15,2-4 144-15,0-1-144 0,0-1 192 16,0-3-192-16,0 0 192 16,-2-4-64-1,2-3 0-15,-3 3-128 0,3-5 0 16,-2-1 0-16,2-6 0 0,0 0 0 0,0 0 0 0,0 0 0 0,-7 5 0 15,7-5 160-15,0 0-160 0,0 0 0 0,-6-6 0 0,6 6 0 0,0 0 0 16,0 0 0-16,0 0 0 0,0 0 128 0,-3-7-128 0,3 7 0 0,0 0 0 0,0 0 0 16,3-8 0-16,-3 8 128 0,0 0-128 0,6-4 128 0,-1-3-128 15,-5 7 0-15,0 0 0 0,7 0 0 16,0-3 0-16,-7 3 0 0,7 0 0 0,-7 0 0 16,7 3 0-16,-7-3 0 0,0 0 0 0,0 0 0 15,0 0 0-15,0 0 0 0,6 4 0 0,-6-4 0 0,3 7 0 0,-3-7 0 16,0 0 0-16,0 0-176 0,0 0 176 0,0 4 0 0,0-4 0 15,0 0 0-15,0 0 0 0,0 0 0 0,-3 7 0 0,3-7 0 0,0 0 0 16,0 0 0-16,0 0 0 0,0 0 0 0,0 0 0 0,0 0 0 16,0 0 0-16,0 0 0 0,0 0 0 0,0 0 0 15,0 0 0-15,0 0 0 0,0 0 0 0,0 0 0 0,0 0 0 0,0 0 0 0,0 0 0 16,0 0 0-16,0 0 0 0,0-8 0 0,0 8 0 16,0 0 0-16,0 0 0 0,0 0 0 0,3-12 0 0,-3 12 0 15,2-9 0-15,-2 9 0 0,0 0 0 0,7-7 0 0,-3 0 0 0,-4 7 0 16,7-9 0-16,0 4 0 0,-2-2 0 0,2 0 0 0,0 3 0 15,1-1 0-15,2 0 0 0,-3 3 128 16,2 0-128-16,3-1 0 0,-4 3 0 0,4-1 0 16,0 1 0-16,-1 1 0 0,3-1 0 0,-3-1 0 15,3-2 0-15,-3 0 0 0,3 2 0 16,-3 1 0-16,3 0 0 16,0-3 0-16,-3 1 0 0,3 2 0 15,-3-2 0-15,3-1 144 0,0 1-144 16,0 2 0-16,0-2 0 0,1 0 0 15,2-1 0-15,-4 3 0 0,3-2 0 0,-2 0 128 16,0 1-128-16,-1 1 0 0,3 1 144 16,-2 1-144-16,0 0 0 15,0 1 144-15,-1-1-144 0,1 0 0 16,0-2 0-16,0 0 0 0,0 0 0 16,-1-2 0-1,1 2 0-15,2-2 0 16,-2-1 0-16,0 1 0 15,0-1 0-15,-2 1 0 16,2-2 0 0,0 1 0-16,3 3 0 15,-5-4 0-15,5 2 0 16,-3 2 0-16,1 0 0 16,2 0 128-16,-2 0-128 15,-1 2 0-15,0 0 0 16,3 0 0-16,-2 0 0 15,2-1 0-15,-2 1 0 16,-1 0 0-16,-3-2 0 16,3 0 0-16,-4 0 0 0,1 0 0 15,-2 0 0-15,0 2 0 0,0-2 0 16,1-2 0-16,-3 2 0 0,-1-2 0 0,-6 2 0 16,7-2 0-16,-7 2 0 0,0 0 0 0,7-3 0 0,0-1 0 15,-7 4 0-15,0 0 0 0,7-2 0 0,-7 2 0 16,0 0 0-16,0 0 0 0,0 0 0 0,0 0 0 0,0 0 0 0,0 0 0 0,0 0 0 0,0 0 0 0,0 0 0 15,-2-9 0-15,2 9 0 0,0 0 0 0,0 0 0 0,0 0 0 0,-7-3 0 0,7 3 0 0,-10 0 0 0,10 0 0 0,-9 3 0 0,3 1 0 16,6-4 0-16,-7 5 0 0,7-5 0 0,-10 2 0 0,10-2 0 16,-7 4 0-16,7-4 0 0,0 0 0 0,0 0 0 0,-9 5 0 0,2-1-192 15,7-4 192-15,0 0-496 0,0 0 32 0,0 0 0 0,0 0-16176 0,0 0-3216 16</inkml:trace>
  <inkml:trace contextRef="#ctx0" brushRef="#br0" timeOffset="9202.42">18041 4845 4079 0,'0'0'368'0,"0"0"-368"0,0 0 0 16,0 0 0-16,0 0 3776 0,0 0 704 0,0 0 128 0,4 6 16 15,-4-6-2080-15,0 0-432 0,6 5-64 0,-2-1-32 16,-4-4-480-16,0 0-112 0,0 0-16 0,0 0 0 16,0 0 112-16,4 4 16 0,-4-4 0 0,0 0 0 15,0 0-256-15,0 0-64 0,3 3 0 0,-3-3 0 16,0 0-480-16,0 0-96 0,4 4-32 0,-4-4 0 15,0 0-192-15,7 6-32 0,-3-4-16 0,-4-2 0 16,5 5-128-16,-5-5-32 0,0 0 0 0,0 0 0 16,0 0 0-16,0 0 0 0,0 0 0 0,0 0 0 15,0 0-336-15,0 0-80 0,0 0-16 0,0 0 0 16,0 0 224-16,0 0 0 0,0 0 0 0,0 0 0 0,0 0 0 0,0 0-144 16,0 0 144-16,0 0-128 0,0 0 128 0,0 0 0 15,0 0 128-15,0 0-128 16,0 0 128-16,0 0-128 0,0 0 128 0,0 0-128 0,0 0 0 0,-2 7 144 15,2-7-144-15,0 6 0 0,0-6 176 0,0 0-176 16,0 0 160-16,0 0-160 0,0 0 160 0,2 7-160 16,-2-7 160-16,1 7-160 0,-1-7 0 0,4 9 0 15,-4-9 0-15,0 0 0 0,0 4 0 0,0-4 128 16,0 0-128-16,0 0 0 0,0 0 0 0,0 0 0 16,0 0 0-16,0 0 0 0,0 0 0 0,0 0 0 15,0 0 0-15,0 0 0 0,0 0 0 0,0 0 0 16,0 0 0-16,0 0 0 0,0 0 144 0,0 10-144 0,0-10 128 0,0 0-128 15,0 0 0-15,0 7 0 16,0-7 0-16,0 0 0 0,0 0 0 0,0 0 0 0,0 0 0 0,0 0 0 16,0 0 0-16,0 0 0 0,0 0 0 0,-4 7 0 15,4-7 0-15,0 0 0 0,0 0 0 0,-3 7 0 16,3-7 0-16,0 0 0 0,0 0 0 0,0 0 0 16,0 0 0-16,-4 5 0 0,4-5 128 0,0 0-128 15,0 0 0-15,0 0 0 0,0 0 0 0,0 0 0 16,0 0 128-16,-3 7-128 0,3-7 192 0,0 0-64 15,0 0 16-15,0 0 0 0,0 0 0 0,-3 7 0 16,3-7-144-16,0 0 0 0,0 0 144 0,3 7-144 16,-3-7 0-16,0 0 0 0,3 7 0 0,-3-7-192 15,0 7 192-15,0-7 0 0,0 0 128 0,0 0-128 16,4 6 0-16,-4-6 0 16,0 0 0-16,0 0-128 0,0 0 128 15,3 7 0-15,-3-7 0 0,0 0 0 0,0 0 0 0,4 4 0 16,-4-4 0-16,4 4 0 0,-4-4 0 0,0 0 0 15,0 0 128-15,5 7-128 0,-5-7 0 0,0 0 0 16,0 0 0-16,5 4 0 0,-1 0 0 0,-4-4 0 16,3 6 0-16,-3-6 0 0,0 0 0 0,0 0 0 15,0 0 0-15,0 0 0 0,0 0 0 16,0 0 0-16,0 0 0 0,0 0 0 0,0 0 0 0,0 0 0 16,0 0 0-16,0 0 0 0,0 0 0 0,0 0 128 0,0 0-128 0,0 0 0 0,0 0 0 0,0 0 0 15,0 0 0-15,0 0 0 0,0 0 144 0,4 4 16 16,-4-4 0-16,4 7 0 0,-4-7-160 0,5 4 0 15,-3 2 0-15,-2-6 0 0,0 0 0 0,3 5 0 16,-3-5 0-16,4 7 128 0,-4-7-128 16,0 10 0-16,3-3 144 0,-3-7-144 0,0 0 0 15,0 7 0-15,0-7 0 0,2 7 0 0,-2 0 0 16,0 1 0-16,0-8 0 0,0 0 0 0,-2 7 0 0,2-7 0 16,0 0-192-16,-3 7 64 0,3-7 128 0,0 0 0 0,-2 7 128 15,2-7-128-15,0 0 0 0,0 0 0 0,-5 7 0 16,5-7 0-16,0 0 0 0,-4 7 0 0,4-7 0 15,-3 7-128-15,3-7 128 0,-2 7 144 16,0 0-16-16,2-7-128 0,0 7 0 0,0-7 0 16,0 8 0-16,-2-1 0 0,2-7 0 0,0 10 0 0,0-10 0 15,0 8 0-15,0 2 0 0,0 1 0 0,0-4 0 16,0 2 0-16,0-9 0 0,0 8 160 0,0 0-160 0,-2-1 128 16,2 0-128-16,0 0 0 0,0 0 0 0,0 0 0 15,-3 2 0-15,3 0 0 0,0-2 0 16,0 0 0-16,0 2 0 0,0 0 0 0,3-2 144 15,-3 5-144-15,0-4 144 16,0 4-144-16,2 0 192 16,0-3-192-16,-2 3 192 0,0-1-64 0,0 3 0 15,0-3-128-15,0-3 128 16,0 2-128-16,0 0 0 0,0-3 0 0,0 1 0 16,0 2 128-16,0-3-128 0,0 1 0 15,0 2 0-15,-2-3 0 16,0 1 0-16,2-1 0 0,0-7 0 15,-3 7 0-15,3-7 0 0,0 10 0 0,-2-3 0 16,0 1 0-16,-1-1 0 0,3-7 0 0,0 10 0 16,-2-3 0-16,0 0 0 0,2-7 0 0,0 0 0 15,-3 7 0-15,-1 1 0 0,0 2 0 0,4-10 160 16,-1 7-160-16,1-7 128 0,-2 7-128 0,2-7 0 16,0 0 0-16,0 0 0 0,0 8 0 15,0-1 0-15,0-7 0 0,0 9 0 0,0-9 0 16,0 7 0-16,0-7 0 0,0 6 0 0,0-6 0 15,0 10 0-15,2-3 0 0,-2-7 128 0,1 7-128 16,0 0 0-16,-1-7 0 0,-1 9 0 0,1-9 0 16,0 9 0-16,-1-2 0 0,1-7 0 15,0 7 0-15,0-7 0 0,-2 7 0 0,2-7 0 16,0 7 0-16,0-7 0 0,0 0 0 0,-3 6 0 0,3-6 0 0,-1 7 0 16,1-7 0-16,0 0 0 0,0 0 0 0,-3 7 0 0,3-7 0 0,0 0 0 0,0 0 0 15,-4 7 0-15,4-7 0 0,-7 7 0 16,7-7 0-16,-3 7 0 0,3-7 0 0,0 0 0 15,-4 7 0-15,4-7 0 0,-3 7 0 0,3-7 0 0,-2 9 0 16,0-3 0-16,2 1 0 0,0-7 0 0,0 8 0 0,0 1 0 16,2-3 0-16,-1 1 0 0,0 0 0 0,-1-7 0 0,3 7 0 15,-3 0 0-15,0-7 0 0,2 9 0 0,-2-9 0 16,0 0 0-16,0 7 0 0,0 0 0 0,0-7 0 0,2 7 0 16,-2-7 0-16,0 7 128 0,0 0-128 0,0-7 0 15,0 8 128-15,3-1-128 0,-3 0 0 16,2 0 0-16,-2-7 0 15,2 7 0-15,1 3 0 0,-3-10 0 16,0 7 0-16,0-7 0 0,4 5 0 0,-1 2 0 16,-3 0 0-16,0-7 0 0,1 7 0 15,2 0 0-15,-1 0 0 0,-1 0 0 16,0 0 0-16,-1-7 0 0,0 8 0 0,0-8 0 16,0 0 0-16,0 0 0 0,0 0 0 0,0 0 0 0,0 0 0 15,0 7 0-15,0-7 0 0,0 0 0 0,0 7 0 16,0-7 0-16,0 0 0 0,3 7 0 0,-3-7 0 15,0 7 0-15,0-7 0 0,0 0 0 0,0 7 0 0,0-7 0 16,0 0 0-16,0 0 0 0,0 0 0 0,2 7 0 0,-2-7 0 16,0 0 0-16,0 0 0 0,2 7 0 0,-2-7 0 0,0 0 0 0,0 0 0 15,0 7 0-15,0-7 0 0,0 0 0 0,3 7 0 0,-3-7 0 16,2 7 0-16,-2-7 0 0,2 7 0 0,-2-7 0 0,0 0 0 0,0 0 0 16,0 7 0-16,0-7 0 0,0 0 0 0,3 7 0 15,-3-7 0-15,0 0 0 0,0 0 0 0,0 0 0 0,0 7 0 16,0-7 0-16,0 0 0 0,0 0 0 0,0 7 0 15,0-7 0-15,0 0 0 0,0 0 0 0,0 7 128 0,0-7-128 16,0 0 0-16,2 8 0 0,-2-8 128 0,0 0-128 0,0 0 0 16,0 0 0-16,0 0 0 0,0 0 128 0,0 0-128 0,0 0 0 15,0 0 0-15,2 7 0 0,-2-7 0 0,0 0 0 0,0 0 0 16,0 0 0-16,0 0 0 0,0 0 0 0,0 0 0 0,0 0 0 0,0 0 0 16,0 0 0-16,0 0 0 0,0 0 0 0,0 0 0 0,0 0 0 15,0 0 0-15,0 0 0 0,0 0 0 0,0 0 0 0,0 0 0 0,-2 7 0 0,2-7 0 16,0 0 0-16,0 0 0 0,0 0 0 0,0 0 0 0,0 0 0 0,0 0 0 15,0 0 0-15,0 0 0 0,0 0 0 0,0 0 0 16,0 0 0-16,0 0 0 0,0 0 0 0,0 0 0 16,0 0 0-16,0 0 0 0,0 0 0 0,0 0 0 15,0 0 0-15,0 0 0 0,0 0 0 0,0 0 0 16,0 0 0-16,0 0 0 0,0 0 0 0,-2 7 0 16,2-7 0-16,0 0 0 0,0 0 0 0,0 0 0 15,0 0 0-15,0 0 0 0,0 0 0 0,0 0 0 0,0 0 0 16,0 0 0-16,0 0 0 0,0 0 0 0,0 0 0 0,0 0 0 15,0 0 0-15,0 0 0 0,0 0 0 16,0 0 0-16,0 0 0 0,0 0 0 0,0 0 0 0,0 0 0 16,0 0 0-16,0 0 0 0,0 0 0 0,0 0 0 15,0 0 0-15,0 0 0 0,0 0 0 0,0 0 0 16,0 0 0-16,0 0 0 0,0 0 0 0,0 0 0 16,0 0 0-16,0 0 0 0,0 0 0 0,0 0 0 15,0 0 0-15,0 0 0 0,0 0 0 0,0 0 0 0,0 0 0 16,0 0 0-16,0 0 0 0,0 0 0 0,0 0 0 15,0 0 0-15,0 0 0 0,0 0 0 16,0 0 0-16,0 0 0 0,0 0 0 0,0 0 0 0,0 0 0 0,0 0 0 16,0 0 0-16,0 0 0 15,0 0 0-15,0 0 0 0,0 0 0 0,0 0 0 0,0 0 0 0,0 0 0 16,0 0 0-16,0 0 0 0,0 0 0 0,0 0 0 16,0 0 144-16,0 0-144 0,0 0 0 15,0 0 0-15,0 0 0 0,0 0 0 0,0 0 0 16,0 0 0-16,0 0 0 0,0 0 0 0,0 0 0 0,0 0 0 15,0 0 0-15,0 0-128 0,0 0 128 0,0 0 0 16,0 0 0-16,0 0 0 0,0 0 0 0,0 0 0 16,0 0 0-16,0 0 0 0,0 0 0 0,0 0 0 15,0 0 0-15,0 0 0 0,0 0 0 0,0 0 0 16,0 0 0-16,0 0 0 0,0 0 0 0,0 0 0 16,0 0 0-16,0 0 0 0,0 0 0 0,0 0 0 0,0 0 0 15,0 0 0-15,0 0 0 0,0 0 0 16,0 0 0-16,0 0 0 0,0 0 0 0,0 0 0 0,0 0 0 0,0 0 0 15,0 0 0-15,0 0 0 16,0 0 0-16,0 0 0 0,0 0 0 0,0 0 0 16,0 0 0-16,0 0 0 0,0 0 0 0,0 0 0 0,0 0 0 15,0 0 0-15,0 0 0 0,0 0 0 0,0 0 0 16,0 0 0-16,7 0 0 0,-7 0 0 0,0 0 128 16,0 0-128-16,0 0 0 0,0 0 0 0,0 0 0 0,0 0 0 15,0 0 0-15,0 0 0 0,0 0 0 0,0 0-128 16,4-6 128-16,-4 6 0 0,0 0 0 0,7-4 0 15,-7 4 0-15,0 0 0 0,0 0 0 0,0 0 0 0,7-4 0 16,-7 4 0-16,0 0 0 0,0 0 0 0,0 0 0 16,0 0 0-16,0 0 0 0,7 0 0 0,-7 0 0 15,0 0 0-15,0 0 0 0,0 0 0 0,4-4 0 16,-4 4 0-16,0 0 0 0,0 0 0 0,0 0 0 0,0 0 0 16,0 0 0-16,0 0 0 0,7-3 0 0,-7 3 0 15,0 0 0-15,0 0 0 0,0 0 0 0,0 0 0 16,0 0 0-16,0 0 0 0,0 0 0 0,0 0 0 15,0 0 0-15,0 0 0 0,0 0 0 0,0 0 0 16,0 0 0-16,0 0 0 0,0 0 0 0,0 0 0 16,0 0 0-16,0 0 0 0,0 0 0 0,0 0 0 15,0 0 0-15,0 0 0 0,0 0 0 16,0 0 0-16,0 0 0 0,0 0 0 0,0 0 0 0,0 0 0 0,0 0 0 16,0 0 0-16,0 0 0 0,0 0 0 0,0 0 0 0,0 0 0 15,0 0 0-15,0 0 0 0,0 0 0 16,0 0 0-16,0 0 0 0,0 0 0 0,0 0 0 15,0 0 0-15,0 0 0 0,0 0 0 0,0 0 128 16,0 0-128-16,0 0 0 0,0 0 0 16,0 0 0-16,0 0 0 0,0 0 0 0,0 0 0 0,0 0 0 15,0 0 0-15,0 0 0 0,0 0 0 16,3 7 0-16,-3-7 0 0,0 0 0 0,0 0 0 16,0 0 0-16,4 7 0 0,-4-7 0 0,2 7 0 0,-2-7 0 15,0 0 0-15,3 7 0 0,-3-7 0 16,2 7 0-16,-2-7 0 0,0 0 0 15,0 8 0-15,2-1 0 16,0 0 0-16,-2-7 0 0,0 7 0 16,3 0 0-16,-3-7 0 15,0 7 0-15,2 0 0 0,-2-7 0 16,0 0 0-16,0 0 0 0,0 0 0 0,0 8 0 0,0-8 0 0,0 0 0 16,0 7 0-16,0-7 0 0,0 0 0 0,2 7 0 0,-2-7 0 15,0 0 0-15,0 0 0 0,0 0 0 16,0 10 0-16,0-10 0 0,0 7 0 0,0-7 0 15,0 0 0-15,0 0 0 0,0 7 0 0,0-7 0 0,0 0 0 0,0 8 0 0,0-8 0 0,0 0 0 16,0 0 0-16,0 0 0 0,0 0 0 0,3 7 0 0,-3-7 0 16,0 0 0-16,0 0 0 0,0 0 0 0,0 0 0 0,0 10 0 15,0-10 0-15,0 0 0 0,0 0 0 16,0 0 0-16,2 7 0 0,-2-7 0 0,0 0 0 16,0 0 0-16,0 9 0 0,0-9 0 0,0 0 0 0,0 0 0 0,0 0 0 0,0 0 0 15,0 9 0-15,0-9 0 0,0 0 0 0,0 7 0 0,0-7 0 0,0 7 0 0,0-7 0 16,0 0 0-16,2 9 0 0,-2-9 0 15,0 0 0-15,0 7 0 0,0-7 0 0,0 0 0 0,0 9 0 16,0-9 0-16,0 7 0 0,0-7 0 0,0 7 0 16,0-7 0-16,0 9 0 0,0-2 0 15,0-7 0-15,0 0 0 0,0 9 0 0,0-9 0 0,0 6 0 16,0-6 0-16,3 7 0 0,-3-7 0 0,2 10 0 16,-2-10 0-16,2 7 0 0,-2-7 0 15,0 7 0-15,0-7 0 0,2 7 0 0,-2-7 0 16,3 7 0-16,-3-7 0 0,0 0 0 0,0 0 0 0,0 6 0 15,0-6 0-15,0 0 0 0,2 7 0 0,-2-7 0 16,5 7 0-16,-5-7 0 0,0 0 0 0,2 7 0 16,-2-7 0-16,0 6 0 0,0-6 0 0,0 0 0 0,5 6 0 15,-5-6 144-15,2 5-144 0,-2-5 0 16,0 0 0-16,4 6 0 0,-4-6 0 0,0 0 0 0,3 4 0 0,-3-4 0 16,4 5 0-16,-4-5 0 0,0 0 0 0,0 0 0 15,5 6 0-15,-5-6 0 0,0 0 128 16,4 6-128-16,-4-6 0 0,0 0 0 15,0 0 0-15,3 5 0 0,1 1 0 0,-4-6 0 16,3 4 0-16,-1 2 0 0,3-1 0 0,-4 1 0 0,-1-6 0 16,6 5 0-16,-6-5 128 0,1 7-128 0,2 2 0 0,-1-1 0 15,0-1 0-15,-2-7 0 0,3 7 0 0,-3 0 0 16,2 0 0-16,-2 0 0 0,0-7 0 0,2 7 0 16,1 1 0-16,-3-1 0 15,2 0 0-15,-2-7 0 0,0 7 144 16,2 0-144-16,-2-7 0 0,3 8 128 15,-3-8-128-15,0 7 0 0,1 0 0 0,-1-7 0 16,3 10 0-16,-3-10 0 16,3 7 0-16,-3-7 0 0,0 0 0 15,0 0 0-15,1 7 0 0,-1-7 0 16,0 0 0-16,3 7 0 0,-3-7 0 16,0 0 0-16,0 0 0 0,0 0 0 0,3 6 0 0,-2 0 0 15,-1-6 0-15,0 0 0 0,3 7 0 0,-3-7 0 16,3 10 0-16,-3-10 0 0,0 0 0 15,0 7 0-15,1 0 0 0,-1-7 144 0,0 0-144 0,0 0 0 0,3 11 0 16,-3-4 0-16,0 0 0 0,0-7 0 0,0 0 0 0,2 9 0 16,-2 0 0-16,2-2 0 0,-2-7 0 0,0 0 0 15,4 9 0-15,-1-1 0 0,-3-8 0 0,3 8 0 16,-3-8 0-16,1 9 0 0,-1-9 0 0,0 0 0 0,0 0 0 0,3 7 0 0,-3-7 0 0,3 8 0 16,-2 0 0-16,-1-8 0 0,3 7 0 0,-3-7 0 15,4 9 0-15,-4-9 0 0,0 0 0 16,3 8 0-16,-3-8 0 0,3 9 0 0,1-1 0 0,-4 0 0 15,3-1 0-15,-3-7 0 0,0 0 0 16,4 9 0-16,-4-1 0 0,1 0 0 0,2-1 0 16,-3 2 0-16,0-9 0 0,3 7 0 15,-3-7 0-15,1 8 0 0,2-1 0 0,-3-7 0 0,0 10 0 16,3-3 0-16,-3 0 0 0,0 0 0 16,0 0 0-16,1 0 128 0,-1-7-128 0,3 8 0 0,-3 2 0 15,3-3 0-15,-3 0 0 0,1 0 0 0,2 0 0 16,-2-1 0-16,-1-6 0 0,2 9 0 0,-2-2 0 0,1 0 0 0,2 0 0 0,-3 0 0 15,1 0 0-15,2 0 0 0,0 0 0 0,-3 1 0 16,0-8 0-16,0 7 0 0,0-7 0 0,0 7 0 0,0 0 0 0,0 0 0 16,0 0 0-16,0-7 0 0,-3 8 0 0,3-1 0 15,0 0 0-15,3 0 0 0,-3-7 0 16,-3 7 0-16,3 0 0 0,0-7 0 0,0 0 0 0,0 8 0 0,-3-1 0 0,3-7 0 16,-1 7 0-16,1-7 0 0,-3 10 0 0,2-3 0 0,1-7 0 0,0 7 0 15,0 0 0-15,0-7 0 0,-2 7 0 0,1 0 0 16,1 0 0-16,0-7 0 0,0 0 0 0,0 8 0 15,0-8 0-15,0 9 0 0,1-2 0 0,-1-7 0 16,2 7 128-16,-2-7-128 0,1 7 0 16,-1-7 128-16,3 7-128 0,-3 2 0 0,0-9 0 15,0 0 0-15,1 7 0 0,-1-7 0 0,0 0 0 0,3 7 0 0,-3-7 0 16,0 0 0-16,0 0 128 0,0 9-128 0,0 0 0 0,3-2 0 16,-3-7 0-16,0 7 0 0,0-7 0 0,0 7 0 15,0-7 0-15,0 11 0 0,0-11 0 16,0 7 0-16,0-7 0 0,0 9 0 0,0 0 0 15,-3-2 0-15,3-7 0 0,0 10 0 0,0 1 0 0,-3-4 0 16,3-7 0-16,0 11 0 0,0-4 0 16,0 2 0-16,0-9 0 15,-1 10 0-15,1-3 0 0,0 1 0 0,0-8 0 16,-3 10 0-16,3-10 0 16,0 0 0-16,-3 7 0 0,3-7 0 0,0 0 0 15,0 0 0-15,-1 7 0 0,1-7 0 16,0 0 0-16,-4 7 0 0,4-7 0 0,0 0 0 15,0 0 0-15,-6 7 0 0,6-7 0 16,0 0 0-16,0 0 0 0,-4 5 0 16,4-5 0-16,0 0 0 0,0 0 0 0,-4 6 0 0,4-6 0 15,0 0 0-15,0 0 0 0,0 0 0 0,0 0 0 16,0 0 0-16,0 0 0 0,0 0 0 0,0 0 0 0,0 0 0 0,0 0 0 16,0 0 0-16,0 0 0 0,0 0 0 0,0 0 0 0,0 0 0 0,0 0 0 15,0 0 0-15,0 0 0 0,0 0 0 0,0 0 0 0,0 0 0 16,0 0 0-16,0 0 0 0,0 0 0 0,0 0 0 0,0 0 0 0,0 0 0 15,0 0 0-15,0 0 128 0,0 0-128 0,0 0 0 0,0 0 0 16,0 0 0-16,0 0 0 0,0 0 0 0,0 0 0 0,0 0 0 16,0 0 0-16,0 0 0 0,0 0 0 0,0 0 0 15,0 0 0-15,0 0 0 0,0 0 0 0,0 0 0 0,0 0 0 16,0 0 0-16,0 0 0 0,0 0 0 0,0 0 0 16,0 0 0-16,0 0 0 0,0 0 0 0,0 0 0 15,0 0 0-15,0 0 0 0,0 0 0 0,0 0 0 16,0 7 0-16,0-7 144 0,0 0-144 0,0 0 0 15,1 7 0-15,-1-7 0 0,3 7 0 16,-3-7 0-16,3 7 0 0,-3-7 0 0,4 7 0 0,-4-7 0 16,0 0 0-16,3 8 0 0,-2-1 0 0,-1-7 0 15,4 4 128-15,-4-4-128 0,6 6 0 0,-6-6 0 0,0 0 0 16,4 4 0-16,-4-4 0 0,7 4 0 0,-7-4 0 16,4 4 0-16,-4-4-128 0,0 0 128 0,0 0 0 0,6 6 0 15,-6-6 0-15,0 0 0 0,0 0 0 0,5 4 0 0,-5-4 0 16,0 0 0-16,0 0 0 15,0 0 0-15,0 0 0 0,0 0 0 0,0 0 0 16,0 0 0-16,6 3 0 0,-6-3 0 16,0 0 0-16,0 0 0 0,0 0 0 0,7 4 0 0,-7-4 0 15,0 0 0-15,0 0 0 0,0 0 0 0,0 0 0 16,0 0 0-16,0 0 0 0,0 0 0 0,0 0 0 16,0 0 0-16,0 0 0 0,0 0 0 0,0 0 0 15,0 0 0-15,0 0 0 0,0 0 0 0,0 0 128 0,0 0-128 16,0 0 0-16,0 0 0 0,0 0 0 0,0 0 0 0,0 0 0 15,0 0 0-15,0 0 0 0,0 0 0 0,0 0 0 16,0 0 0-16,0 0 0 0,0 0 0 0,0 0 0 16,0 0 0-16,0 0 0 0,0 0 0 0,0 0 0 15,0 0 0-15,0 0 0 0,0 0 0 0,0 0 0 0,0 0 0 16,0 0 0-16,0 0 0 0,0 0 0 0,0 0 0 16,0 0 0-16,0 0 0 0,0 0 0 0,0 0 0 15,0 0 0-15,0 0 0 0,0 0 0 0,0 0 0 0,0 0 0 16,0 0 0-16,0 0 0 0,0 0 0 0,0 0 0 15,0 0 0-15,0 0 0 16,0 0 0-16,0 0 0 0,0 0 0 0,0 0 0 0,0 0 0 16,0 0 0-16,0 0 0 0,0 0-128 0,0 0 128 15,0 0 0-15,0 0 0 0,0 0 0 0,0 0 0 0,0 0 0 16,0 0 0-16,0 0 0 0,0 0 0 0,0 0 0 16,0 0 128-16,0 0-128 0,0 0 0 0,0 0 0 15,0 0 0-15,0 0 0 0,0 0 0 0,0 0 0 16,0 0 0-16,0 0 0 0,0 0 0 0,0 0 0 15,0 0 0-15,0 0-128 0,0 0 128 0,0 0 0 16,0 0 0-16,0 0 0 0,0 0 0 0,0 0 0 16,0 0 0-16,0 0 0 0,0 0 0 0,0 0 0 15,0 0 0-15,0 0 0 0,0 0 0 0,-3 4 0 0,3-4 0 0,0 0 0 16,-4 7 0-16,4-7 0 0,0 0 128 0,0 0-128 16,0 0 0-16,-6 7 0 15,6-7 0-15,0 0 0 0,0 0 0 0,0 0 0 0,0 0 0 16,0 0-128-16,0 0 128 0,-5 4 0 0,5-4 0 0,0 0 0 15,-6 4 0-15,6-4 0 0,0 0 0 0,0 0 0 16,0 0 0-16,0 0 0 0,0 0 0 0,-4 6 0 16,4-6 0-16,0 0 0 0,0 0 0 15,0 0 0-15,0 0 0 0,0 0 0 0,0 0 0 16,0 0 0-16,0 0 0 0,0 0 0 0,0 0 0 0,-7 1 0 0,7-1 0 16,0 0 0-16,0 0 0 0,0 0 0 0,0 0 0 15,0 0 0-15,0 0 0 0,0 0 0 0,0 0 0 16,0 0 0-16,0 0 0 0,0 0 0 0,0 0 0 15,0 0 0-15,0 0 0 0,0 0 0 0,0 0 0 0,0 0 0 16,0 0 0-16,0 0 0 0,0 0 0 0,0 0 0 16,0 0 0-16,0 0 0 0,0 0 0 0,0 0 0 15,0 0 0-15,0 0 0 0,0 0 0 0,0 0 0 16,0 0 128-16,0 0-128 0,0 0 0 0,0 0 0 16,0 0 0-16,0 0 0 0,0 0 0 0,0 0 0 15,0 0 0-15,0 0 0 0,0 0 0 0,0 0 0 16,0 0 0-16,0 0 0 0,0 0 0 0,0 0 0 15,0 0 0-15,0 0 0 0,0 0 0 0,0 0 0 0,0 0 0 0,0 0-128 16,0 0 128-16,0 0 0 16,0 0 0-16,0 0 0 0,0 0 0 0,0 0 0 15,0 0 0-15,0 0 0 0,0 0 0 0,0 0 0 16,0 0 0-16,0 0 0 0,0 0 0 0,0 0 0 0,0 0 128 16,0 0-128-16,0 0 0 0,0 0 0 0,0 0 0 15,0 0 0-15,0 0 0 0,0 0 0 0,0 0 0 16,0 0 0-16,0 0 0 0,0 0 0 0,0 0 0 0,0 0 0 15,0 0 0-15,0 0 0 0,0 0 0 0,0 0-128 16,0 0 128-16,0 0 0 0,0 0 128 0,0 0-128 16,0 0 0-16,0 0 0 0,0 0 0 0,0 0 0 0,0 0 0 15,0 0 0-15,0 0 0 0,-4 6 0 0,4-6 0 16,0 0 0-16,0 0 0 0,-4 8 0 0,4-8 0 16,0 0 0-16,0 0 0 0,-3 7 0 0,3-7 0 15,0 0 0-15,0 0 0 0,0 0 0 16,0 0 0-16,0 0 0 0,0 0 0 0,0 0 0 0,0 0 0 15,0 0 0-15,-3 7 0 0,3-7 0 0,0 0 0 16,0 0 0-16,0 0 0 0,0 0 0 0,0 0 0 16,0 0 0-16,0 0 0 0,0 0 0 0,0 0 0 0,0 0 0 15,0 0 0-15,0 0 0 0,-1 7 0 0,1-7 0 16,0 0 0-16,0 0 0 0,0 0 0 0,0 0 0 16,0 0 0-16,0 0-128 0,0 0 128 0,0 0 0 15,0 0 0-15,0 0 0 0,0 0 0 0,0 0 0 16,0 0 0-16,0 0 0 0,0 0 0 0,0 0 0 15,0 0 0-15,0 0 0 0,0 0 0 0,0 0 0 16,0 0 0-16,0 0 0 0,0 0 0 0,0 0 0 0,0 0 0 16,0 0 0-16,0 0 0 0,0 0 0 0,0 0 0 15,0 0 0-15,0 0 0 0,0 0 0 0,0 0 0 16,0 0 0-16,0 0 0 0,0 0 0 0,0 0 0 0,0 0 0 16,0 0-208-16,0 0 32 0,0 0 16 15,0 0 0 1,0 0-304-16,8 3-64 0,-1-3-16 0,0 0 0 15,0 0-1936-15,-7 0-384 16,7 0-80-16,4-3 0 0</inkml:trace>
  <inkml:trace contextRef="#ctx0" brushRef="#br0" timeOffset="10522.26">18351 7579 5407 0,'0'0'480'0,"-6"7"-480"15,5 3 0-15,-2 1 0 0,0 0 6336 0,2 2 1152 16,-3-1 256-16,1 1 32 0,-1 1-4864 0,-3-3-976 15,1 0-192-15,2-4-32 0,0 0-1056 0,-3-4-208 0,0 1-32 0,-3-3-16 16,2-1-256-16,-2 0-144 0,1-1 160 16,-3-2-160-16,1 0 256 0,0 2-32 0,1-5-16 0,2 1 0 15,-2-1 160-15,1 1 16 16,2-1 16-16,3 2 0 0,4 4-32 0,-5-6-16 0,5 6 0 0,0 0 0 16,-2-5-144-16,2-2-16 0,0 7-16 0,4-10 0 15,-1 2-176-15,3 1 192 0,-1-3-192 0,2 1 192 16,2 0-32-16,0-1 0 0,0 2 0 0,1-2 0 15,-1 1-160-15,3 3 128 0,-1-4-128 0,-2 1 128 16,-2 2-128-16,2 0 0 0,1 0 0 16,-4 3 128-16,6 2-128 0,-5-1 160 0,1 3-160 15,-1 3 160-15,0-2-160 0,0 4 0 0,-3 2 0 0,2 2 0 16,-5 1 0-16,2 4 240 0,-3-3-64 0,0 4-16 16,0 2-160-16,0 4 0 0,-4-2 0 15,1 5 0-15,-1-3-208 16,-3 1 80-16,1 0 128 15,1 2-208-15,-5 0 208 16,3-1 0-16,-2-2 0 16,2-1 0-1,2-3 0-15,-2-3 0 0,0-2 0 16,-1-6 160-16,1-1-160 16,-3-3 0-16,2-2 0 15,-4-2-176-15,5-3 0 16,-2-4 0-16,0-2 0 0,2-1 0 15,0-4 176-15,0 0 256 0,2-1-64 16,1 0-16-16,1 0-48 0,1 2 0 16,0-3 0-16,2 4 0 0,2-3 160 15,-2 3 32-15,3 2 0 16,1 1 0-16,3 1 0 0,0-1 16 16,2 1 0-16,0 2 0 0,3 1-336 0,-3 0 144 15,3 1-144-15,-1 0 0 0,-2 1 144 16,0 1-144-16,1 0 0 15,1 1 144-15,0-1-144 0,-1 4 0 16,-2-3 0-16,-1 3 0 0,-1 0 0 0,-6 0 0 16,0 0 0-16,5 4 128 0,-5-4-128 15,3 10 0-15,0-2 0 0,-3 5 0 0,-3-2 0 0,0 3 128 16,-1 0-128-16,0 4 128 0,-3-4-128 16,-3-2 0-16,2 1 0 0,1-1-176 15,0 1 176-15,0-5 0 16,0-1 0-16,-3 0-128 0,2-3 128 0,1 2 0 15,-3-3 128-15,2 1-128 0,8-4 0 16,-7 0 0-16,7 0 0 0,-10 1 0 16,10-1-128-16,0 0 128 0,0 0-128 15,0 0 128-15,0 0 0 0,0 0 0 16,0 0 0-16,0 0 0 0,0 0 0 0,0 0-128 0,0 0 128 16,5-1 0-16,2 1-320 0,2 0 0 0,0-3 16 0,-2 2 0 15,0-2-1120-15,0 3-240 0,2-3-32 0,-2 3-18224 0</inkml:trace>
  <inkml:trace contextRef="#ctx0" brushRef="#br0" timeOffset="12077.6">20001 10247 2639 0,'0'0'240'0,"0"0"-240"0,0 0 0 0,0 0 0 0,7 2 3616 0,-7-2 672 0,11 2 144 0,-11-2 32 15,7 5-2352-15,-7-5-480 0,0 0-96 0,0 0 0 16,0 0-480-16,0 0-96 0,0 0 0 0,0 0-16 15,0 0 0-15,0 0 0 0,0 0 0 0,0 0 0 16,0 0 560-16,0 0 112 0,0 0 32 0,0 0 0 16,0 0 96-16,0 0 32 0,-4 12 0 0,4-12 0 15,-5 13-464-15,-2-1-96 0,0-3 0 0,-2 3-16 16,2-5-624-16,7-7-112 0,-11 8-16 0,4-1-16 16,7-7-176-16,-11 10-48 0,4-5 0 0,7-5 0 15,-13 7-208-15,5-1 0 0,8-6 0 0,-11 4 0 16,11-4 0-16,-13 3 0 0,13-3 0 0,-11 0 0 0,11 0 0 15,0 0 0-15,-8-11 0 0,2 1-160 16,5-1 160-16,1-2 0 0,0 1 0 16,4-5 0-1,-1 1 0-15,4-2 0 16,4 2 0-16,-3-1 0 0,2 2 0 16,0-4 0-16,1 1 128 0,-3 4-128 15,5 3 0-15,0-1 144 16,0 1-144-16,0 2 0 0,0-1 0 15,-1 6 0-15,3-3 0 16,-5 5 0-16,1 0 0 16,-11 2 0-16,11 4 128 0,-11-4-128 15,7 10 192-15,0 1-32 0,-4 0 0 0,-1-1 0 16,0 5-160-16,-4-1 0 0,-1 2 0 16,-1 2 0-16,-1 1 0 0,-2 4 0 15,-1-5-128-15,1 4 128 0,-3-1 0 16,-1 0 0-16,1 0 0 0,-1-3 128 15,2 0-128-15,-3-1-144 0,1-5 144 16,4-2-208-16,7-10 208 0,-11 7 0 16,0-3 0-16,11-4 0 0,0 0 0 0,-14-4 0 0,3-4 0 15,-3-2 0-15,3-1-128 16,1-2 128-16,0 1 0 0,2-5-144 0,1-1 144 16,-3 0 0-16,3 1 0 15,0-3-128-15,0 1 128 0,2-1 0 16,2 2 0-16,-1 2 0 15,4 0 0-15,-3 2 0 0,3 0 0 16,3 2 0-16,1-3 0 0,3 1 0 16,-3 2 0-16,3-3-128 0,3 1 128 15,-3 2 128-15,4 0-128 0,-3 1 176 16,5-3-176-16,-2 3 160 0,0 0-160 0,0 0 160 16,0 1-160-16,2 0 192 0,-2 2-192 15,3 1 192-15,0 3-64 0,-3 4-128 16,-2 4 192-16,0 0-64 15,-2 6 48-15,2-2 0 0,-2 6 0 16,-2 10 0-16,-1 2-176 0,-4 2 0 16,-4 0 0-16,-1 2 0 0,0-3 0 0,-4 0 0 15,0 4 0-15,0-6 0 0,0 0 0 16,-2-4 0-16,1-6 0 16,1-1 0-16,0-3 0 15,2-1 0-15,7-10 0 0,-14 4-176 0,14-4 176 16,-14 3-128-16,3-3 128 0,-3-6-128 15,3 1 128-15,0-5-208 0,1-1 80 16,2 0 128-16,1-3 0 0,0 0 0 0,1 0 0 16,2 3 0-16,0-3 0 0,1 0 0 0,3 3 0 15,0 1 0-15,0 10 0 0,4-13 0 0,2 1 0 16,1 3 0-16,4-3 0 0,-1 3 0 16,2 0 0-16,2 2 0 15,3 0 176-15,-2 1-48 16,2 1-128-16,1 0 192 15,3 1-192-15,-3 0 0 0,3 1 0 16,-1 0 0-16,-1 2 0 0,1 0 0 0,-2 1 0 16,-2 2 0-16,-2 3 192 0,-2 0-64 0,-4-1-128 15,-8-4 192-15,6 9-192 0,-6-9 0 0,1 12 0 16,-2-1 0-16,-6-1 0 0,0-1 0 0,-5 0 0 16,-2 0 0-16,3 2 0 0,-5-3-128 15,0 1 128-15,2-5-208 0,-2 1 208 0,2 0 0 16,1-1 0-16,-1 0 0 0,3-1 0 15,-2-1 0-15,13-2 0 0,0 0 0 0,0 0 0 0,0 0-272 0,0 0 16 0,-6 7 16 0,6-7-1584 16,2 12-320-16,2-5-64 0,9 1-16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17:48:22.19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9723 3553 18015 0,'0'0'800'0,"0"0"160"0,0 0-768 0,0 0-192 0,0 0 0 0,-11-5 0 0,0 3 1760 0,-3-4 304 16,0-1 64-16,0 1 16 16,-1 1-416-16,1-1-64 0,0-1-32 0,0 3 0 15,0-4-352-15,-2 5-80 16,0-4-16-16,0 7 0 0,2 0-288 0,-4 0-48 0,0 3-16 0,1 2 0 15,2 1-384-15,1 2-96 0,-4 2-16 0,0 0 0 16,1 5-144-16,-1-1-48 0,-4 0 0 0,5 4 0 0,2 2-16 0,-2-1-128 16,-1 2 192-16,-3 1-64 0,3-1 416 0,-3 2 80 15,3-1 16-15,1 2 0 16,5 1-272-16,-2-4-48 0,4 4-16 0,3 1 0 16,3 2-160-16,4 3-16 0,2-2-128 0,5 3 192 15,5 3 128-15,2 4 0 0,8 5 16 0,2 5 0 0,2 4-336 0,2-1 0 16,0 1 0-16,1 0 0 0,-1 0 0 0,-2-3 0 15,-5-3 128-15,-3-1-128 16,-4-3-144-16,3-1-112 0,-4-7 0 0,-1-3-16 16,-3-5-1952-16,0-2-384 0,-4-2-80 0</inkml:trace>
  <inkml:trace contextRef="#ctx0" brushRef="#br0" timeOffset="1053.99">18572 3534 12383 0,'0'0'544'0,"0"0"112"0,7 3-528 0,-7-3-128 0,0 0 0 0,0 0 0 15,0 0 1040-15,0 0 176 0,0 0 48 0,0 0 0 16,-11 3-1072-16,-1-3-192 0,12 0 0 0,-9 0 0 15,9 0 0-15,0 0 0 0,-11-3 192 0,11 3-48 16,0 0 1328-16,0 0 256 0,0 0 48 0,0 0 16 16,0 0-304-16,0 0-48 0,0 0-16 0,0 0 0 15,0 0-1040-15,0 0-224 16,1 10-32-16,9 1-128 0,1 0 256 0,6 0-48 16,5-1-16-16,-1-3 0 0,0 1 144 0,4 2 32 15,0-1 0-15,3 0 0 0,2 3 576 0,-1-3 112 0,-1 4 32 0,1 1 0 16,3 2-320-16,3 5-64 0,-3-2-16 0,0 6 0 15,4 0-96-15,3 7-16 0,-2 0 0 0,0 7 0 0,1 3-432 0,-5 8-144 16,-2 7 0-16,-3 4 0 0,-4 8 0 16,-9 0 0-16,-1 0 0 0,-7 2 0 0,-7-3-256 0,-3 0 0 15,-5-1 0-15,-6 0 0 0,-7 1 256 0,-4-6 0 16,-7-5 0-16,-12-1 0 16,-2-6-416-16,-1-7-96 0,8-4 0 0,-7-10-16 15,0-5-1728-15,-3-6-352 0</inkml:trace>
  <inkml:trace contextRef="#ctx0" brushRef="#br0" timeOffset="2088">13336 3256 18479 0,'0'0'1648'16,"0"0"-1328"-16,0 0-320 0,0 0 0 0,0 0 1152 0,-7 11 176 16,0 3 16-16,0-3 16 0,-1 3-1216 15,1 0-144-15,-3 0-224 0,-1 1 48 0,0 2 176 0,-2-3 0 16,2 1 128-16,0 2-128 0,-6-3 0 0,2 1 0 15,-2-1 0-15,-2-3-192 0,-2 4 192 0,-1 1-160 16,1-1 160-16,-3 3-160 0,3 0 160 0,-1 0 0 0,-3 1 0 0,2 0 0 16,3 3 0-16,1 2-128 0,3 3 128 0,5 3-128 31,-1 6 128-31,7 8 0 0,3 4 0 0,4 8 0 0,8 7 0 0,3 1-128 16,6-4 128-16,3 1-128 0,2 3 128 0,1 1 0 15,-4 1 0-15,0 0 0 0,-2-2 0 0,-2-1-192 0,-2-1 192 0,-2 1-192 16,-2-3 192-16,0 1 0 0,-1-1 0 0,-2-1 0 0,2-3-208 0,-3-5-16 31</inkml:trace>
  <inkml:trace contextRef="#ctx0" brushRef="#br0" timeOffset="3437.6">18861 3040 17903 0,'0'0'784'0,"7"12"176"0,4 2-768 0,-1 0-192 15,-3 1 0-15,1-1 0 0,-1 0 0 0,0-3 0 0,3-1 0 16,-2-1 0-16,-1 0 128 0,0-2-128 15,3 2 176-15,-10-9-176 0,11 9 448 0,0-4-32 16,-1-1 0-16,1 0 0 0,0-1 352 0,3-1 64 0,2-2 0 16,0 3 16-16,2 1 736 0,3-2 144 15,4 3 16-15,3 0 16 0,2 2-800 0,2 0-144 0,-3 0-48 0,2 4 0 16,-2-3-160-16,-1 5-32 16,-3-2-16-16,-7 0 0 0,0 6-272 0,0 1-48 15,0 1-16-15,0 1 0 0,1-1-32 0,-3 5-16 0,0 4 0 16,-2 8 0-16,-1 6-176 0,1 8-256 15,-2 7 64-15,-1 7 16 0,-2 5 176 0,1 4 0 0,-3 7-144 0,0 2 144 16,2 6 0-16,-3 0 0 0,1 0 0 0,0-3 0 16,0-3-144-16,-2-3 144 0,2-3-192 0,0-4 192 15,-1-2 0-15,1-1 0 0,0 0 0 0,-5-5 0 16,1 0 0-16,-3-4 128 0,0-3 0 0,-3-3 16 0,-1 1-144 0,-6-2 160 16,-3-5-160-16,-8 3 160 15,-4 2-480-15,-7-3-80 0,0 3-32 0,-7-2-9680 16,-4-2-1952-16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17:50:38.37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14235 10300 52175 0,'0'0'2304'0,"0"0"496"0,0 0-2240 0,-15 1-560 0,1 5 0 0,3 1 0 15,0 1 192-15,1 3-64 0,-1-1 0 0,1 4-128 0,2-3 0 0,-2 3 0 0,-1-4-160 0,1 2 160 16,-1 1-384-16,0-2 64 16,-3-3 0-16,0-1 0 0,0-3 320 0,-1-1 0 15,-3-4 0-15,-3-2 0 0,0-4 0 0,-2-4 0 16,0 0 0-16,0-3 128 0,-2-3 208 0,0-1 48 15,-3 0 0-15,-1-3 0 0,1 3 352 0,-7-3 80 16,-1 3 16-16,-3 1 0 16,-3-1-1024-16,-1 3-192 0,-1-4-32 0,-3 3-16 0,-3 0 432 0,2-2 0 0,-1-1 0 0,-3-1 0 15,-5-3 0-15,-3-4 0 0,-8-1 0 0,-3-2 128 16,-5 0-128-16,5-3 0 0,0-5-176 0,0-2 176 16,0-3-176-16,-4 1 176 0,-3-1-192 0,2-3 192 15,-2 0 0-15,10-5 0 0,4 5 0 0,5-4 0 16,5 1 0-16,4 2 0 0,7 1-128 0,1 3 128 15,8 4 0-15,6 0 0 0,5-3 0 0,3 2 144 16,3 1-16-16,6-5 0 16,4-2 0-16,3 0 0 0,4 3-128 0,0 0-256 15,4 4 64-15,3-4 16 0,4 1 48 0,1 3 0 0,0-3 0 0,-1 3 0 16,5 3 0-16,0 0 0 0,2-5 0 0,3 2 0 16,4 4 128-16,1-1 0 0,1 4 0 0,3 0 0 15,5 1 0-15,2 6-128 0,5 6 0 0,4 2 0 16,11 0-160-16,0 3-32 0,5 2 0 0,0 1 0 15,3 8 128-15,-1-1 32 0,0 1 0 0,4 3 0 0,3 1 160 0,0 2 0 16,0-3 128-16,-6 0-128 16,-4 0 0-16,-7-1 144 0,-2-2-144 0,-8 3 0 15,-2-3 240-15,-6 2-64 0,-1-2-16 0,-5 0 0 16,-3 2-160-16,-6-4 0 0,-5 7 0 0,-2-4 0 31,-14 2-768-31,0 0-224 0,0 0-48 0,0 0-13648 0,0 0-2720 0</inkml:trace>
  <inkml:trace contextRef="#ctx0" brushRef="#br0" timeOffset="6849.73">13462 7895 26655 0,'0'0'1184'0,"0"0"240"0,0 0-1136 0,0 0-288 0,0 0 0 0,0 0 0 0,0 0 2928 0,-14-1 528 16,14 1 96-16,-14 0 32 0,1 1-2880 0,4-1-560 0,9 0-144 0,-14 3 0 15,3-1 0-15,11-2 0 16,-10 7 0-16,1 2 0 0,2 1-192 0,3 1 192 0,4-11-192 0,-7 14 192 16,4 0 0-16,-1-1 336 0,-1-2-32 0,1 1-16 0,4-12 528 0,-5 14 96 15,3-3 32-15,2-11 0 0,-5 12-464 0,5-12-96 16,-4 11 0-16,4-11-16 0,0 0 208 0,-7 11 64 16,7-11 0-16,0 0 0 0,0 0-64 0,-7 10 0 15,7-10 0-15,0 0 0 16,0 0-288-16,-14 7-64 0,3-3-16 0,0 0 0 15,-2-1-208-15,1 0 0 0,-1-1 0 0,2 2 0 16,0-2 0-16,-3 1 0 0,-1-1 0 0,-2 0 0 0,-1 1 0 0,0-3 0 16,0 1 0-16,-2 0-160 0,1-1 416 0,-5-1 96 0,2-3 16 0,-3-3 0 15,-1-1 32-15,-1-5 16 0,-3-4 0 0,-2-6 0 16,0-5-272-16,0-6-144 0,-3-5 160 16,0-5-160-16,-1-7 0 0,-4 1 128 15,-6-3-128-15,-3-2 0 0,-3-4 0 0,-3 0 144 0,-3-5-144 0,1 0 128 0,3-7-128 0,1 0 0 16,3 0 0-1,-3 0 0-15,3-4 0 0,-1-1 128 0,0-2-128 0,-1 0 0 16,-3-3 0-16,4 5 0 0,8-2 0 0,4 1 0 16,7 2 128-16,7 4-128 15,8 5 0-15,6-1 128 0,7 6-128 0,4 1 0 0,7 3 0 0,7 3 0 16,11 3 144-16,8 3-144 0,13 2 160 0,10 5-160 0,3 2 128 0,5 4-128 16,7 6 0-16,4 1 0 0,9 6 0 0,5 2-288 15,14 1 32-15,-5 2 16 0,1 6 32 0,-3 0 0 16,4 0 0-16,-4 4 0 0,3-3 208 0,-8 2 0 15,-10-1 0-15,-9 1 0 0,-5-2 0 0,-3 2 0 16,-4 1 0-16,-7-3 0 0,-5 2 0 0,-9-5 0 16,-7 2 0-16,-7-2 0 31,-4 0-848-31,-7 1-288 0,-7 3-48 0,-6-3-13648 0,-5 0-2720 0</inkml:trace>
  <inkml:trace contextRef="#ctx0" brushRef="#br0" timeOffset="11929.26">13650 5155 34207 0,'0'0'3040'0,"3"14"-2432"0,-5-3-480 0,2-11-128 16,-5 13 2768-16,-2 0 544 0,0-2 96 0,0-2 32 0,0 1-2816 16,7-10-624-16,-7 9 0 0,7-9 0 0,0 0-256 0,0 0 0 31,0 0 16-31,0 0 0 0,8-9 240 0,6-5-144 0,3-4 144 0,1-3-128 0,0-2 704 0,3-3 128 31,0 0 48-31,0-6 0 0,4-7 80 0,-3 0 32 16,-1-3 0-16,0-3 0 0,4-3-272 0,0-3-48 0,0 1-16 0,5-1 0 0,2-4-352 15,4-2-176-15,6-3 160 0,4 2-160 0,0-2 0 0,1-4 0 16,2 0 0-16,-2-1 0 0,-1 8 0 0,0 2 0 16,-2 0 0-16,2 2 0 0,7 0 0 15,4 3 0-15,8 3 0 0,2 1 0 0,0 4 0 16,-3 3 0-16,-5 3 0 0,-2 4 0 0,-1 5-160 0,5 2 160 16,10 0-128-16,0 4 128 0,3 0-224 0,-1 4 32 15,-5 6 16-15,-1 7 0 16,-6 4-208-16,8 3-64 0,7 2 0 0,-5 8 0 0,0 5 176 0,-5 4 16 0,-6 9 16 0,-6 5 0 15,-4 8 96 1,-4 9 16-16,3 6 0 0,-6 10 0 0,3 6 128 0,0 0 0 16,-2 2 0-16,-5 2 0 0,-6 2 0 0,-2 6 0 15,-6-2 0-15,-4-3 0 0,-3 0 224 0,-4-4-32 0,-2-3 0 0,-2-1 0 0,-3-4-192 16,-4-6 0 0,1-1 0-16,-4-6 0 0,-3-11 208 0,2-3-48 15,-2-4-16-15,-1-3 0 0,-2-4-144 0,2-4 0 0,0-5 0 0,-3-2 128 16,0-5 128-16,3 0 0 0,4-16 16 0,-7 11 0 0,7-11 48 0,0 0 0 15,0 0 0-15,0 0 0 0,0 0-320 0,0 0 128 16,0 0-128-16,0 0 0 16,0 0 128-16,0 0-128 0,0 0 0 0,0 0 0 15,0 0 192-15,0 0-64 0,0 0 0 0,7 9-128 16,-7-9 160-16,7 5-160 0,-7-5 128 0,8 0-128 16,-8 0 0-16,10-5 0 0,-3 1 128 0,-3-1-128 0,3-2 0 0,-3 0 0 15,0 0 0-15,2-2 0 0,-2-3 128 0,-1 4-128 16,1-4 0-16,-1 1 128 0,1-1-128 0,0-1 0 15,1 1 0-15,0-1 0 0,-1-1 0 0,-1 2 0 0,1-1 0 0,-1-1-176 32,1 0 176-32,-1 0 0 0,1-4 0 0,-2 0 0 15,0-2 0-15,1-3-160 0,-3-5 16 0,-4-4 0 0,1-6 144 0,-1-1 0 0,-3-1 0 0,0-8 0 16,4 0 0-16,-1-5 0 0,-3 0 0 0,3 1 0 31,-2-4 0-31,5-1 0 0,-2-4 0 0,3 1 0 16,3 0 0-16,1-1 0 0,5-1 0 0,3 0 0 0,2 3 0 0,4 2 176 15,3 0-176-15,8-2 192 0,-2-2-48 0,10 2 0 16,7 4 0-16,9 2 0 0,8-2-144 0,6 2 0 0,1 3 144 16,-1 3-144-16,-6 1 0 0,8 1 144 0,2 2-144 0,10 3 0 15,5-2 0 1,-1 7 0-16,-3 3 0 0,-4 3-144 0,1 1 144 16,3 3 0-16,8 2 0 0,-2 5 0 0,-8 4-128 0,-4 3 0 0,-7 7 0 0,-4 4 0 15,2 4 128-15,4 5-160 0,3 3 160 0,-3 6-160 16,-3 5 160-16,-3 9-208 0,-8 7 80 0,-3 7 128 15,-1 4-208-15,0 7 80 0,4 0 128 16,0 4-208-16,-2 2 64 0,1 3 16 0,-6 1 0 0,-4 4 0 16,-10 4 128-16,0-1 0 0,2-3 0 0,-5 4 128 15,-1 3-128-15,-4-3 0 0,0 3 0 0,-6-2 0 16,-1 2 0-16,-3-6 0 0,1-1 0 0,-8-4-128 0,-2-3 128 0,-4-4 176 31,-7-5-48-31,-1-1 0 0,-3-1 0 0,-8-4 0 0,-2-5 0 0,0-3 0 16,0-5-128-16,-1-4 0 0,-1-7-160 0,0-4 160 15,1-1 0-15,-1-2 0 0,0-2 0 0,0 0 0 16,1-4 0-16,6 1 0 0,11-13 0 0,-11 12 0 16,0-1 0-16,11-11 128 0,-10 14-128 0,10-14 0 0,-4 9 160 0,4-9-160 15,-3 12 128-15,3-12-128 0,0 0 160 0,3 11-160 16,-3-11 192-16,0 0-192 0,3 12 176 0,-3-12-176 16,0 0 160-16,5 7-160 0,-5-7 128 0,0 0-128 15,0 0 0-15,0 0 144 0,0 0-144 0,6 7 0 0,-6-7 0 16,0 0 128-16,0 0-128 0,0 0 0 15,0 0 0-15,0 0 0 0,0 0-128 0,0 0 128 0,0 0-160 0,0 0 160 16,0 0 0-16,0 0 0 0,0 0 0 16,0 0 0-1,0 0 0-15,0 0 0 0,4-10 0 0,-4 1-144 16,0-3 144-16,-4 1 0 0,-2 0 0 0,1-1 128 0,-1-2-128 16,-1-2 0-16,-1-4 0 0,1-1 128 0,0-1-128 0,0-3 0 15,0-2-128-15,0-2 128 0,3-7 0 0,0-2 0 16,1-2 0-16,0-6 128 0,2-1-128 0,2-5 0 0,2-2 0 0,1-4 0 15,3-3 0-15,3-2 128 16,4-2-128-16,1-2 0 0,0-4 0 0,5-3 0 0,-1-3 0 16,5 4 0-16,1-1 0 0,4 1 0 0,6-2 0 0,4 1 0 15,7 6 0-15,5-3 128 0,6 2-128 0,4 3 0 16,3 4 0-16,0 5 0 0,-1 4 0 0,5 3-128 16,5 0-64-16,8 5 0 0,11 5 0 0,-6 3 0 0,-4 10-64 15,3 6 0-15,-2 7-16 0,9 3 0 0,8 4 96 0,-4 5 32 16,-2 6 0-16,-7 10 0 0,-7 4 144 0,8 8 0 15,5 7 0-15,-4 7 0 0,-11 8-128 0,-5 1 0 16,-6 5 0-16,-3 6 0 0,-3 4 128 0,-1 4 0 0,0 3 0 0,-7 5 128 31,-3-1 32-31,-9 3 16 0,-2 0 0 0,-7 1 0 0,-3 5 64 0,-5 0 16 0,-6 4 0 0,-3-5 0 32,-1-1-80-32,-1 3-16 0,-5 3 0 0,-1 3 0 15,0-1-160-15,-4-2 192 0,-3 0-192 0,0-3 192 16,-3 1-192-16,0 2 0 0,2-1 0 0,1 5 0 0,-3-3 0 15,3 1 0-15,0 0 0 0,0-1 0 16,3 1-1792-16,1 1-304 16,-1 1-48-16</inkml:trace>
  <inkml:trace contextRef="#ctx0" brushRef="#br1" timeOffset="25829.77">14673 11258 19455 0,'-14'-36'864'0,"7"15"176"0,0-2-832 0,-1 0-208 16,-2 2 0-16,3 1 0 0,0-3 352 0,6 5 32 15,-2 3 0-15,3 1 0 0,0 4-384 0,4 0-256 16,6 3 32-16,-2 3 16 0,2 1 560 0,1 3 112 15,3 0 32-15,-3 0 0 0,2 2 272 0,-1 2 48 16,1-3 16-16,-2 5 0 0,0-5-432 0,-11-1-80 16,10 2 0-16,-10-2-16 0,0 0 912 0,0 0 176 15,6-7 32-15,-4-2 16 0,1 1 512 0,-7-3 96 0,1-2 32 0,-1 2 0 16,-3-1-288-16,-3 2-64 0,2-1-16 0,-2-2 0 16,-1 2-768-16,-1 3-160 0,0-2-16 0,1 3-16 15,-4 3-400-15,2 0-80 0,5-2-16 0,8 6 0 16,0 0-256-16,0 0 0 0,0 0 0 0,0 0 0 15,-11 3 0-15,11-3 160 0,0 0-160 0,-10 4 128 16,10-4-128-16,-10 6 0 0,10-6 0 0,-11 4 128 0,0 0-128 16,11-4 0-16,-8 6-160 0,8-6 160 0,-13 4 0 0,5 0 128 15,8-4 16-15,-11 7 0 0,11-7 192 0,-7 7 48 0,7-7 0 0,-7 11 0 32,0 0-128-32,0 2 0 0,3-1-16 0,1 5 0 15,-4 4-240-15,3 0 0 0,1 4 0 0,0 4-160 0,2-2 160 0,-2 3 0 16,3 2 0-16,-4 5 0 0,4 0 0 0,-3 4 0 15,1-2 0-15,1 0 0 0,1-3 0 0,0 3 0 16,0 0 128-16,0 1-128 0,-1 1 0 0,1 2 0 16,-3-3 0-16,2 5 0 0,-2 2 0 0,-1 1 0 15,4 1 0-15,-3 3 0 0,3-1 0 0,-3-1 0 16,2-3 0-16,1 2 0 0,1-3 0 0,2-3 0 16,-3-1 0-16,3 1 0 0,-2-2 128 0,2 0-128 15,1 1 128-15,1 1-128 0,4-2 192 0,-2-2-48 0,3-3 0 0,1-1 0 0,4 0-16 0,2-2 0 16,1-2 0-16,3-5 0 15,-2 0-128-15,5-3 0 16,-2-5 0-16,6 0 0 0,4 1 0 0,-2-3 0 0,2-2 0 0,0-1 0 0,5-1-128 0,0-1 128 16,2-1 0-1,1-1 0-15,2-2 0 0,8-3-176 16,3 0 176-16,7 1-128 0,1 0 128 0,1-1 0 0,-2-1 0 0,0-1 128 16,-3-4-128-16,1 0-192 15,2-3 64-15,1-2 0 0,6-2 128 0,-5-3 0 16,2-1 0-16,-1-1 0 0,-6-4 0 0,-3-1 0 15,-1 1 0-15,-3-3 128 0,3-3-128 0,4 0 0 0,1-1-128 0,-3-3 128 16,0 0 0-16,-5 2 176 0,-1 1-16 0,-5 0 0 0,-2 0 32 0,-7 1 16 16,1 2 0-16,-7-3 0 15,-1 4 80-15,0-4 16 0,2 0 0 0,-3-1 0 16,0 1-176-16,-2-3-128 0,0 1 144 0,-4 0-144 0,-3 1 0 0,-1-5 0 16,-3-1 0-16,-7-2 0 0,-6 1-208 0,-1-2 64 15,-1-1 16-15,-6 0 0 0,-3-3 128 0,-1 0-208 0,4-5 80 16,-7 3 128-16,0 2-160 0,-1 2 160 0,-2 5 0 0,2 2-144 15,-4 6 144-15,6 3 0 0,-6 3 0 0,5 4 0 16,3 3 0-16,2 2 0 0,9 9 0 0,-12-4 128 16,12 4-128-16,0 0 0 0,0 0 0 0,-7 7 0 15,7-7 0-15,-4 14 0 0,-1 0 0 0,3-4 0 16,2-10 0-16,-5 12 0 16,3 1 0-16,-2 0 0 0,3-1 0 0,-3 1 0 0,-1-1 0 0,1-1 0 15,4-11 0-15,-3 14 0 0,-1-3 0 0,4-11 0 16,-5 14 0-16,5-14 0 0,-5 14 0 0,4-3 0 0,1-11 0 0,0 0 0 15,-1 12 0-15,1-12 0 0,0 0 0 0,0 14 0 16,0-14 192 0,0 0-64-16,1 9-128 0,-1-9 144 0,4 11-144 0,0-2 160 15,-4-9-160-15,7 11 0 0,0-1 0 0,-2-1 0 0,0 3 144 0,4-3-144 16,0 3 160 0,-2 0-160-16,-1 1 0 0,1 2 0 0,3 2 0 0,-1 1 0 0,2 0 0 15,-2 3 0 1,3 0 0-16,0 2 0 0,-1 1 0 0,3 4 0 0,4-3 0 0,-3 4 0 15,5 1 0-15,-2 0 0 0,7 4 0 0,0 1 0 0,-3-1 0 0,6 3 0 16,-3-1 0-16,3 0 0 0,0-1 0 0,3 1 128 16,-1 3-128-16,2 0 0 0,2 3 128 0,3-3-128 15,7-3 0-15,-1 3 144 0,6 3-144 0,2 1 192 16,5-4-192-16,-2 0 192 0,2-2-48 0,1-3 0 0,-7-3 0 0,1 0 0 31,-4-6-16-31,6-4-128 0,4-3 192 0,3-4-64 16,0-3-128-16,-1-7 128 0,-2-4-128 0,-1-1 128 0,-4-2-128 0,0-4 0 0,0-3 144 0,2-2-144 15,7-5 128-15,2-1-128 0,-2-4 160 0,-1-2-160 16,-2-3 128-16,-4 0-128 0,-1-6 0 0,-4 1 144 16,1-4-144-1,0 1 0-15,7 0 0 0,0-1 0 0,-2-7 0 16,0 1 0-16,-3-1 0 0,-3 0 0 0,-2-3 0 0,-5 0 0 16,0-4 0-16,-4-5 0 0,1 0-192 0,-2-7 192 0,2 2-160 0,0-7 160 15,-3-4-240-15,-1-1 48 0,-4-6 16 0,-6-2 0 16,-4 4-16-16,-7-2 0 0,-4-5 0 0,-9 5 0 15,-5 3 192-15,-4 3 0 0,-5 1 0 0,-7 4-128 16,-3 7 128-16,0 4 0 0,-2 3 0 0,0 4 0 0,0 6 0 16,2 7 0-16,0 4 0 0,2 4 0 15,0 10 0-15,3 4 0 16,4 3 0-16,0 5 0 0,3 5 0 0,11 1 0 0,-15 1 0 0,2 5 128 0,5 2-128 0,1 5 0 16,3 1 0-16,1 1 0 0,3 2 0 0,0 1 0 15,0 0 0-15,0 1 0 0,1 1 0 0,-1-5 0 16,2-1 0-16,-2 0 0 0,-2 0 0 0,1 0 0 15,-3-3 0-15,-2 0 0 0,6-11 0 0,-4 10 0 16,4-10 0-16,-8 11 0 16,8-11 0-16,-6 14 0 0,6-14 0 0,-7 11 0 15,7-11 0-15,-7 11 0 0,7-11 128 0,-4 14-128 0,4-14 0 0,0 0 0 16,0 0 0-16,-10 10 0 0,10-10 0 0,0 0 0 16,0 0 0-16,-5 11 0 0,5-11 0 0,0 0 144 15,0 0-144-15,0 0 0 0,0 0 0 0,0 0 0 16,0 0 0-16,0 0 0 0,0 0 128 0,0 0-128 15,0 0 0-15,0 0 0 0,0 0 0 0,0 0 0 0,0 0 0 0,0 0 0 16,0 0 0-16,0 0 0 0,0 0 0 0,0 0 0 16,0 0 0-16,0 0 0 0,0 0 128 0,-6 13-128 15,6-13 0-15,0 0 0 0,0 12 0 0,0-12 0 16,3 11 0-16,-3-11 0 0,4 12 0 0,0-1 0 16,-4-11 0-16,6 9 0 0,1 1 0 0,-3 1 0 15,-4-11 0 1,7 12 0-16,1-4 0 0,2-1 0 0,4 0 128 0,-3-2-128 15,3 1 0-15,-3 0 0 0,3-4 0 0,0 3 0 0,4-4 0 0,3 5 0 0,0-2 0 0,4-2 0 32,2 0 0-32,3-2 0 0,2-2 0 0,5 2 0 0,2-2 0 15,1-2 0-15,2-3 0 0,-3 0 128 0,0 0-128 0,0-5 0 0,4 1 128 0,-4-1-128 16,3-4 0-16,3-2 0 16,5 0 128-16,3-3-128 0,3-2 144 0,-2 0-144 15,-1-2 0-15,-3-5 0 0,-4-4 0 0,2-1 0 0,-4-1 0 0,-1 0 0 16,-2-7 128-16,3-5-128 0,4-3 0 0,-2-5 0 15,0-3 0-15,-6-5-160 0,-1 0 160 0,-4-3-192 16,-3-1 192-16,-4-2-192 0,-3 5 192 0,-3-4 0 16,-3 3 0-16,-3 1 0 0,-2-1 0 0,-3 0 0 15,-4-1-144-15,-1 3 144 16,-5 3 0-16,-3-1 0 0,-3 2 0 0,-4-2 0 16,-3-2-192-16,-6 1 192 0,0 0-160 0,-10 2 160 0,-2-3 0 0,-4 4 0 15,-9 3-128-15,-3 2 128 16,-3 2 0-16,2 0 0 0,-2 3-160 0,2 4 160 0,-2 0-128 0,1 3 128 15,0 0-160-15,-4 4 160 16,-1 1 0-16,-4 5-144 0,-6 2 144 0,2 2 0 0,1 1 0 0,3 6 0 16,4 3 0-16,1 6 0 0,2 1 0 0,0 3-128 15,1 4 128-15,-1 5 0 0,-3 0 0 0,6 7 0 16,1 0 0-16,4 5 128 0,5 1-128 0,1 1-160 16,6 0 160-16,0 4-208 0,2 1 208 0,1-4 0 15,1 2 0-15,0-1 0 0,-2 0 0 0,0-2 0 16,2 0 0-16,1-3 0 0,-3-3 0 0,3 2 0 0,0-3 0 15,-1-3 0-15,1 0 0 0,4 2 0 0,5-5 144 0,0 2-144 16,5-3 128-16,-1 0-128 0,1 0 0 0,11 0 0 16,0 0 160-16,0 0-160 15,0 0 160-15,0 0-160 0,0 0 128 0,0 0-128 16,0 0 0-16,0 0 0 0,0 0 192 0,0 0-48 16,6-11-16-16,1 4 0 0,3-3-128 0,6 2 160 0,0 1-160 0,0-3 160 15,0 2-160-15,2-2 0 0,3 0 0 0,-1 2 0 16,1-3 0-16,-3 1 0 0,3-1 0 0,0 0 0 15,0 1 0-15,-3 1 0 16,3-2 0-16,1 3 128 0,-1 0-128 0,1-2 0 0,-1 3 0 16,1 1 0-16,2-1 0 0,-3 0 0 0,1 0 0 0,6 0 0 0,4 0 0 15,0 2 0-15,7-1 0 0,-1 1-176 0,0-1 176 0,-2 3 0 16,0-2 0-16,2-1 0 0,-2-1 0 0,-3 0 0 16,2-4 0-16,0 1 0 0,1-1 0 0,1 0 0 15,2-3 0-15,3 0 128 0,-2-3-128 0,5 2 144 16,-1-3-144-16,1 1 160 0,-5-1-160 0,-1 0 192 0,0 0-192 0,-4-3 192 15,4-3-192-15,-7 1 0 0,2-1 0 0,1 2 128 16,-3-5-128-16,0-2 0 0,3-5 144 0,1 0-144 16,0-8 0-16,-1-1 0 0,1-1-160 0,-4-4 160 31,-4-3 0-31,-3-2 0 0,-3-1 0 0,-1-4 0 16,-3-5-128-16,-1 1 128 0,-6 5 0 0,-4-7 0 0,-3 0-176 0,-1 0 176 15,-6-3-160-15,-1 0 160 0,-5-3-128 0,-3 4 128 16,1-1 0-16,-5 5-144 0,-3 1 144 0,-3 1 0 15,-3 0-144-15,-7 3 144 0,-3 3 0 0,-4-3 0 16,-3 4-144-16,-1-3 144 0,0 1 0 0,-3 3 0 16,-2 0-128-16,-2 3 128 0,-3 0 0 0,-4 2 0 0,-3 4 0 0,-4 1 0 15,0 6-176-15,3 0 176 0,3 3-160 0,5 6 160 16,-1 1 0-16,1 3 0 16,0 7 0-16,-4 3 0 0,1 3-144 0,2 4 144 0,4 3-128 0,1 3 128 0,6 3 0 0,2 1 0 15,6 3 0-15,6 0 0 0,-2 4 0 0,6-1 0 16,4 3 0-16,2 3 0 0,1-2 0 0,1 5 0 15,2-4 0-15,1 2 0 0,-3-3 0 0,3-1 0 16,0-1 0-16,2 2 128 0,-2-3-128 0,0 0 0 16,0-1 0-16,-2-3 0 0,4 0 0 0,1 0 0 15,0 1 0-15,-1-1 128 0,12-7-128 0,-11 4 0 16,11-4 0 0,0 0-128-16,0 0 128 0,-9 4 0 0,9-4 0 0,0 0 128 15,0 0-128-15,0 0 144 0,0 0-144 0,0 0 160 16,0 0-160-16,0 0 128 0,0 0-128 0,0 0 128 15,0 0-128-15,-3-8 0 0,3 8 0 0,-2-10 128 16,4 2-128-16,-2 8 0 0,3-10 0 0,-3 10 128 0,2-11-128 0,-2 11 0 0,0 0 0 0,2-10 0 31,1 2 0-31,-3 8 0 0,0-11 0 0,0 11 0 16,1-10 0-16,-1 10 0 0,0 0 0 0,0 0 0 0,0 0 0 0,0 0 0 16,3-11 0-16,-3 11 0 0,0 0 0 0,0 0 0 0,0 0 0 0,0 0 0 15,0 0 0-15,0 0-144 0,0 0 144 0,0 0 0 16,0 0 0-16,0 0 0 0,0 0 0 0,0 0 0 15,0 0 0-15,0 0 0 0,0 0 0 0,0 0 0 16,0 0 0-16,0 0-128 0,-2-10 128 0,2 10 0 16,0 0 0-16,0 0 0 0,0 0 0 0,-5-8 0 15,5 8 0-15,0 0 0 16,0 0 0-16,-7-7 0 0,7 7 0 0,0 0 0 16,-4-6 0-16,4 6 0 0,0 0 0 0,0 0 0 15,-7-8 0-15,7 8 0 0,0 0 0 0,-5-9 0 0,5 9 0 16,0 0 0-16,0 0 0 0,-5-9 0 0,5 9 0 15,-4-10 0-15,4 10 0 0,0 0 0 0,0 0 0 0,0 0 0 16,0 0 0-16,0 0 0 0,0 0 0 0,-2-9 0 16,2 9 0-16,0 0 0 0,0 0 0 0,0 0 0 15,0 0 0-15,0 0 0 0,0 0 0 0,0 0 0 16,2-11 0-16,-2 11 0 0,0 0 0 0,0 0 0 0,0 0 0 0,0 0 0 16,0 0 0-16,7-7 0 0,-7 7 0 0,0 0 0 15,11-5 0-15,-11 5 0 0,10-2 0 0,-10 2 0 16,0 0 0-16,8-2 0 0,-8 2 0 0,0 0 0 15,12 0 0-15,-12 0 0 0,9 2 0 0,-9-2 0 0,0 0 0 0,10 6 0 16,-10-6-176-16,8 7 176 0,-8-7-160 16,6 8 160-16,-6-8-128 0,0 0 128 0,6 9 0 0,-6-9-144 15,7 11 144-15,-7-11 0 0,5 9 0 0,-5-9-128 16,0 0 128-16,0 0 0 0,1 12 0 0,-1-12-128 16,0 0-128-16,0 0-32 0,0 0 0 0,0 0 0 31,0 0-160-31,0 0-48 0,0 0 0 0,0 0 0 15,0 0 256-15,0 0 48 0,0 0 16 0,0 0 0 0,0 0 176 0,0 0-128 16,0 0 128-16,10 4-128 0,-10-4 128 16,10 5 0-16,1 1 0 0,0 0 0 15,-1 1-656-15,5-1-112 0,6 1 0 16</inkml:trace>
  <inkml:trace contextRef="#ctx0" brushRef="#br1" timeOffset="28194.38">19035 5632 25055 0,'0'0'1104'0,"7"11"240"0,-3 0-1088 0,-4-11-256 0,3 13 0 0,-3 2 0 15,1-1 3440-15,-1 4 624 0,0-2 128 0,3 0 32 16,-1 1-3424-16,-1 0-672 16,-2-2-128-16,1 0 0 0,0-15 0 0,1 10 0 15,-1-10 0-15,0 0 0 0,0 0 384 0,0 0 144 0,0 0 32 0,0 0 0 16,0 0 480-16,0 0 112 0,8 4 0 0,-8-4 16 16,10 0-336-16,-10 0-64 15,7 2 0-15,-7-2-16 0,0 0-16 0,7 1 0 16,1 1 0-16,-8-2 0 0,10 2-336 0,-3-2-64 15,0 4-16-15,2 1 0 0,-2 0-320 0,-1 1 0 16,6-1 0-16,-3 2 0 0,0 0 128 0,-2 0-128 0,0 2 128 0,2 0-128 16,-2-2 0-16,0-1 0 0,-1 1 0 0,0 1 0 0,1 1 0 0,-1 0 0 0,1 3 0 0,2-1 128 15,1 0-128-15,1 0 0 16,-2 2 0-16,4 0 0 0,0 3 0 0,2-1 128 0,3 3-128 0,-1 3 128 16,1 3-128-16,0 1 176 0,3 3-176 0,1 1 192 15,3-4-192 1,3 3 0-16,-3-3 0 0,7 0 0 15,3 2 144-15,4-1 0 0,6-4 0 0,1 2 0 0,3 0-144 0,2 0 160 16,1-2-160-16,-1 2 160 16,1 1-32-16,5-7-128 0,0 0 192 0,5-1-64 0,6 1 16 0,2-3 0 15,-2 2 0-15,-3-3 0 0,2-2 48 16,-3-3 0-16,1-4 0 0,6-2 0 0,4-3 0 0,3-3 0 0,0-4 0 0,-3-1 0 0,-1-6-192 0,2-1 0 16,-1-2 144-16,4-7-144 0,6-2 144 0,-2-5-144 15,-3-1 192-15,-4-1-192 0,-5 0 0 0,0-3 0 16,3-3 0-16,1-3 0 0,2-4 0 0,-6-1 0 15,-4-6 0 1,-6-1 0-16,-5-2 0 0,-6-4-144 0,-7-4 144 0,-1-6-192 31,1-4-592-31,-6-11-128 0,-3-7-32 0,-7-2-15328 0,-3-3-3072 0</inkml:trace>
  <inkml:trace contextRef="#ctx0" brushRef="#br2" timeOffset="48273.64">14245 10314 48671 0,'0'0'2160'0,"0"0"432"0,10 4-2080 0,-2-1-512 0,-1 1 0 0,-7-4 0 16,7 8 496-16,0 2-16 0,-3-3 0 0,3 3 0 15,-4 1-480-15,1-3 0 0,-4-8 0 0,3 14 0 16,-1-3 0-16,-2-11 0 0,-2 13 0 0,2-13 0 16,-7 11 0-16,0 0 0 15,7-11-128-15,-16 11 128 0,0-1 0 0,-5-3 0 16,-1-3 0-16,-6-3 0 0,-7-1 192 0,-1 0 64 16,-3-1 0-16,-3-3 0 0,-2-2 160 15,-2-2 32-15,-5-2 16 0,0-1 0 0,-4 0-80 0,-5 0-32 16,-5 1 0-16,-6-1 0 0,0-6-112 0,-3 2-32 0,1-2 0 0,-2 2 0 0,-3-6-208 15,-10 0 0-15,-2 0 128 0,-2-6-128 16,2-3 0-16,1-6 0 0,-7-5 0 0,-4-1 0 16,-6-5 0-16,1-5 0 0,6-6 0 0,-8-5 0 0,-3 2 0 0,0-1 0 31,5-2 0-31,6-3 0 0,7-1 0 0,0-3 0 16,1 0 0-16,4 3 0 0,4 1 0 0,18 6 0 15,8 5 144-15,11 3-144 0,8 1 128 0,9 6-128 0,6 3 0 16,11 1 128-16,6 2 0 0,8 1-128 15,7-3 192-15,10 3-64 0,1 0 0 0,7 3-128 0,5 4 192 0,10-5-64 16,12 3-128-16,9-3 0 0,5 1 0 0,1 1 128 31,2-2-464-31,-3-1-112 0,2 0 0 0,8 2-16 0,15 3 624 0,3 1 128 0,-4 0 32 0,-1 4 0 16,-3 3-320-16,1 1 0 0,7 2 0 0,0 1 0 16,-6 3-560-1,-8 4-16-15,-7 5 0 0,0 4 0 0,6 1 896 0,-3 1 192 0,2 1 16 0,-9 2 16 0,-4 5-544 0,-10 1 0 0,-7 3 0 16,-7 3 0-16,-4 1 0 0,-4-1 0 0,-1 0-192 0,-6 2 192 15,-3-3-160-15,-4 3 160 0,-8-3-160 0,0 3 160 16,-6-3-240-16,-1 3 48 0,-5-6 16 0,-1 5 0 16,-4 1 0-16,-6 0 0 0,2-2 0 0,-6 1 0 15,-4-1 176-15,-1 1 0 0,1-1 0 0,-3 1 0 32,1-1 0-32,-1 2 0 0,0 0 0 0,-2 0 0 0,1-3 0 0,1 2-160 15,3-2 160-15,-3 3 0 0,-1 1 0 0,1-1 0 16,0 0 0-16,-3-3 144 0,5 3-144 0,-2-3 0 15,0 1 0-15,3 0 0 0,-4-1 0 0,1 2 0 16,0-3 0-16,3 1 0 0,1 0 0 0,2 1 0 16,1 0 0-16,-3-3 0 0,4 2 0 0,-1 1 0 15,3-5 0-15,1 0 0 0,1 0 0 0,0 0 0 0,2-3 128 16,-2 3-128-16,9-7 0 0,-9 4 0 0,9-4 0 0,-9 5 0 16,9-5 0-16,-9 5 192 15,9-5-192-15,-7 4 192 0,7-4-192 0,0 0 128 0,-11 0-128 0,11 0 128 16,0 0-128-16,0 0 192 0,-13 0-192 0,13 0 192 0,0 0-192 15,0 0 160-15,-8-4-160 0,8 4 160 0,0 0-160 0,-10-5 160 16,10 5-160-16,-7-5 160 0,7 5-160 0,-7-7 128 16,0 3-128-16,7 4 128 0,-8-7-128 0,-3 3 0 15,-2-2 0-15,1 2 0 0,-1 0 0 0,-1-3 0 16,2 2 128-16,-5-2-128 16,-4 1 0-16,-1 0 0 0,-6 0 0 0,0 4 0 15,-3-1 0-15,-1 1 0 0,0 0-144 0,0 2 144 0,-3 0 0 0,1 2 0 16,0 0-128-16,2 3 128 15,1 2 0-15,-1 4 0 0,3 2-128 0,-3 2 128 16,3 3-128-16,-2 5 128 0,2 2-192 0,-3 0 192 0,0 4-160 0,0 2 160 16,2 1-128-16,-2 0 128 0,0 7-208 0,4 0 32 15,-1-1 16-15,3 1 0 0,0-2-16 0,1 2 0 16,3 0 0-16,4 2 0 0,0 1 48 0,-2 1 0 16,5 0 0-16,1 0 0 0,-1 2 128 0,5 2-208 0,-1 2 80 15,4 1 128-15,-3-4-160 16,6 2 160-16,1-2 0 0,3 1-144 0,3 3 144 0,-3 2-128 15,4 1 128-15,2 1-128 0,1-4 128 0,4 3 0 16,0-5 0-16,-1 0 0 0,5 0 0 0,2-2-128 0,1 0 128 0,4-6-128 0,6 2 128 16,4-3 176-16,4-3-48 0,1-1 0 0,4-2 0 0,1 0-128 15,6-1 192-15,-5 0-64 0,3-2 48 0,-4-3 0 16,1-1 0-16,-3-5 0 0,2-3 0 0,1-2 0 31,7-2 0-31,3-1 0 0,-2-4 80 0,2-2 0 16,-3-2 16-16,-1 0 0 0,-2-5-80 0,-5-3 0 0,-3-1-16 0,-2-3 0 15,-2-3-16-15,4-1 0 0,0 0 0 0,3-5 0 16,3 0 0-16,-1-3 0 0,-3-3 0 0,-2 1 0 16,0 0-160-16,-7-1 0 0,-4 2 144 0,-2 2-144 15,-1 3 0-15,-1-3 144 0,-2 4-144 0,-1 0 0 16,0 3 0-16,-3 4 0 0,-4 0 0 0,0 0 0 0,0 3 0 0,-1 1 0 16,-1 3 0-16,-1 0 0 0,-11 0 0 0,7 1 0 15,-7-1-160-15,0 0 160 0,7 7-176 0,-7-7 176 16,0 0-128-16,0 13 128 0,0-13-128 0,-5 11 128 15,-1-1-128-15,-1 1 128 0,0-3-160 0,0 2 160 16,0-2-192-16,0 2 192 0,7-10 0 0,-11 14 0 0,4 1 0 0,-2 2 0 31,0-3 0-31,2 1 0 0,0 2 0 0,0-3 0 0,2 1-176 0,-1 1 176 0,-1 1-160 0,-3-2 160 16,2 2 0-16,-2-4 0 0,0 1 0 0,2-2 0 31,8-12 0-31,-11 15 0 0,1-1 0 0,-1-3 0 16,-3 2 0-16,3-2 0 0,-3-2 0 0,0 3 0 0,3-1 0 0,0-1 0 15,1 1 0-15,-1 0 0 0,1 3 0 0,2-2 0 16,1 4 0-16,0 2 0 0,0 1 0 0,0 1 0 0,3-1 0 0,1 2-144 16,-1 1 144-16,-2 4 0 0,2 4 0 0,3 0 0 15,1 4 0-15,1 0-160 0,2 3 160 0,-3 0-208 16,3 4 80-16,1 3 128 0,0 2-208 0,3 5 80 16,0 2 0-16,0 3 0 0,4 1 0 0,-4 2 0 15,3-1-96-15,1-3-16 0,0-5 0 0,0-2 0 16,3 0 240-16,0 1 0 0,4 1 0 0,-3 0 0 0,2-4 0 0,1 4 0 15,6 0-128-15,1 3 128 0,2 0 0 0,3-1 0 16,9-2 0-16,5 0-144 0,8 2 144 0,6-5 144 16,3 2-16-16,0-3-128 0,2 1 224 0,-2-1-64 15,-5-3-16-15,8-3 0 0,9-4-16 0,1-4-128 0,5-4 192 16,-4-10-64-16,1-4 112 0,-5-7 16 0,0-6 0 0,4-2 0 16,9-9-128-16,-2-3 0 0,-3-2-128 0,0-3 192 15,-8-2-64-15,-4-5-128 0,1-3 176 0,0 1-176 16,6 0 240-16,-6-1-64 15,-3-7-16-15,-6-1 0 0,-7-1-160 0,-3-1 128 16,-7-4-128-16,-2 0 128 0,-5-1-128 0,1-3 160 16,-1-1-160-16,-3-6 160 0,0-2-160 0,-5-2 0 15,1-3 0-15,-8-1 0 0,-1-3-144 0,-4 5 144 16,-1 4 0-16,-4 2 0 0,1 0-128 0,-4 2 128 16,0 3 0-16,-5 5 0 0,4 2 0 15,-3 3 0-15,1 5 0 0,2 1 0 0,-2 1 0 16,3 6 0-16,-3 3 0 0,3 4 0 0,0 4 0 0,0 0 0 15,3 0 0-15,-5 4 0 0,2 2 0 0,3 4-128 16,-6-1 128-16,-4 5 0 0,0 0-192 0,0 0 192 0,0 0-192 0,0 0 192 16,0 0-272-16,0 0 48 0,-1 13 16 0,1 1 0 15,-6 0 208-15,-1 3-144 16,2 5 144-16,-5 0-128 0,0 6 128 0,-1 0-208 16,3 0 80-16,-2 3 128 0,3 1-208 0,-3 1 80 0,2 3 128 15,1-2-208-15,3 1 208 0,-2-3-176 16,0-3 176-16,4 2-160 0,-1-5 160 0,1 2 0 15,2-3 0-15,0 0 0 0,0 0 0 0,0 0 0 0,0 0 0 0,0-1 0 16,0 1 0-16,0-4 0 0,0 1 0 0,0 1-128 16,0-2 128-16,0 2 0 0,0 2 0 0,0 3 0 15,5 1 0-15,2 1 0 0,0 0-144 0,1 2 144 16,3-2 0-16,6-1 0 0,1 2 0 0,6 2 0 0,1 3 0 0,4 3-144 16,0 2 144-16,6-1 0 0,0-1 0 0,3 0 0 15,6 0 0-15,6 0 0 0,10 0 0 0,3-1 0 16,4-5 0-16,0-1 0 0,-2-1 0 0,-2 0 144 15,-4-2-144-15,8-1 192 16,11-3-192-16,0-3 160 0,0-2-160 0,-3-2 160 16,-4-4-160-16,-7-2 0 0,-2-2 0 0,5-6 128 15,8-4-128-15,4-1 0 0,-1-6 144 0,-2-3-144 16,-7 0 0-16,0-2 0 0,-2-6 0 0,4-3 0 16,4-4 0-16,0 0 176 0,-2-3-176 0,-6-3 192 15,-10 1-192-15,-2-3 0 0,-4-1 0 0,-4-1 128 0,2-1-128 0,-2-1 160 0,-1-2-160 16,-4-3 160-16,1-1-160 0,-6-6 0 0,-5 1 144 0,-5-4-144 15,-1 2 0-15,-6-3 128 0,-1-4-128 0,-11 0 0 16,2-3 0-16,-10-3 0 0,-3-4 0 0,-1 3-128 16,-7 0 128-16,-3 3 0 15,-4 1 0-15,-1 3 0 0,-4-1 0 0,0 8 0 0,-2 4 0 0,0 2 0 16,0 3 0-16,-1 6 0 0,3 3-144 0,1 6 144 16,4 1 0-16,1 4 0 0,2 3 0 0,1 5 0 0,1 5 0 15,5 1 0-15,8 7 0 0,0 0 0 0,0 0-128 0,0 0 128 16,0 0 0-16,-11 7 0 0,4 3-144 0,1 1 144 15,1 1-192-15,2 4 192 0,0 0-176 0,-1 1 176 16,0 1-160-16,1 0 160 0,-1 0 0 0,-2-1 0 16,2-2 0-16,0 2 0 0,0-3 0 0,1 0 0 15,-1-3 0-15,1 0 0 0,3-11 0 0,-3 12-144 16,3-12 144-16,0 0 0 0,0 11 0 0,0-11 0 16,0 0 0-16,0 0 0 0,0 0 0 0,0 0 128 15,0 0 0-15,0 0 0 16,10 7-128-16,-10-7 176 0,11 5-176 0,-1-5 192 15,1-3-64-15,-1 2-128 0,1-2 192 0,3 0-64 16,-3-1-128-16,3-1 128 0,0-1-128 0,4-1 128 16,0 2-128-16,0-2 128 0,0-2-128 0,3-1 128 15,2-1-128-15,2 0 0 0,3 0 0 0,-1 0-176 0,1 1 176 0,6-4 0 16,-2 0 0-16,3 0 128 0,-3 0-128 0,1 2 0 16,-1-5 0-16,3 2 0 0,4 1 0 0,4-4 0 15,6-2 128-15,6 1-128 0,-1-5 0 0,2 2 144 0,1-1-144 0,-3-2 0 16,-5-3 0-16,1-2 0 0,-4-2 0 0,2-2 0 15,0-3 0-15,3-4 0 16,-4-5 0-16,2-4-144 0,-9-7 144 16,-2-3 0-16,-2-1 0 0,-7-3 0 0,-4-8 0 0,-5-3-192 0,-5-8 192 0,-4-1-192 15,-1-1 192-15,-7-1 0 16,1 1 0-16,-8 2 0 0,1-2 0 0,-4 3 0 0,-3-6 0 0,-4 9-128 0,-1 4 128 0,-7-2 0 31,1 2-144-31,-7-1 144 0,-4 1 0 0,0 4 0 0,-4 0 0 16,1 7 0-16,1 7 0 0,0 0 0 15,1 2 0-15,4 5 0 0,-3 1 0 0,4 6 0 0,3 1 0 0,0 2 0 16,0 1 0-16,1 4 0 0,2 6 0 0,1 1 0 16,-1 5-128-16,1 5 128 0,-3 2 0 0,5 2 0 15,-2 3 0-15,0 1 0 0,0 6 0 0,1-1 0 0,1 3 0 0,1 2 0 16,2 0-128-16,0 4 128 0,2 1 0 0,1 4-176 16,1 1 176-16,0 1-128 0,6-2 128 0,-1 4 0 15,0 1 0-15,-2 0 0 0,5 3 0 0,-2-4 0 16,2 3 0-16,0-2 0 0,-3 0 0 0,4-2-128 0,1-2 128 15,-3 0-128-15,5-10 128 0,-2 12 0 0,0 1 0 16,2-13 0-16,0 0 0 0,-4 11 0 0,4-11 0 16,-3 11-128-16,3-11 128 0,0 0 0 0,-3 11 0 0,3-11 0 31,0 0 128-31,0 0-128 0,0 0 128 0,0 0-128 16,0 0 0-16,0 0 144 0,0 0-144 0,0 0 0 0,0 0 0 0,0 0 0 15,0 0 0-15,0 0 0 0,0 0 144 0,0 0-144 16,0 0 0-16,0 0 144 15,0 0-144-15,0 0 0 0,0 0 0 0,0 0 0 0,0 0 0 16,0 0 192-16,0 0-192 0,0 0 192 0,0 0-192 0,0 0 0 16,0 0 0-16,0 0 0 0,0 0 0 0,0 0 0 15,0 0 0-15,0 0 0 0,0 0 0 0,0 0 0 16,0 0 0-16,0 0 0 0,0 0 0 0,0 0 0 16,0 0 0-16,0 0 0 0,0 0 0 0,0 0 0 15,0 0-128-15,0 0 128 0,0 0 0 0,0 0 0 0,0 0 0 0,0 0 0 16,0 0 0-16,-4 10 0 0,4-10 0 0,0 0 0 15,0 0 0-15,0 0 0 0,-7 7 0 0,7-7 0 16,0 0 0-16,0 0 0 0,0 0 0 0,0 0 0 16,0 0 0-16,0 0 0 0,0 0 0 0,0 0 0 15,0 0 0-15,0 0 0 0,0 0 0 0,0 0 0 0,0 0 0 0,0 0 0 32,0 0 0-32,17 3 0 0,1-2 128 0,0-1-128 0,0-1 128 0,3-1-128 15,2 1 0-15,4 1 128 0,7-3-128 0,4 0 0 16,-2-2 0-16,3 2 0 0,0-4 0 0,-4-3 0 15,-2-2 144-15,2-2-144 0,-2 0 160 0,0-4-160 0,-1-6 192 16,0-2-48-16,0-5-16 0,-2-2 0 0,2-6-128 16,-5-5 0-16,1-4 0 0,-3-7 0 0,-1-9 0 0,-5-6 0 15,1-6 0-15,-5-2 0 0,-4 0 0 0,0 0 0 16,-1-5 0-16,-3 1 0 0,0 0-144 0,-4-3 144 16,-2-3 0-16,2 6 0 0,-6 4 0 15,2 1 0-15,-5 0 0 0,-2 2 0 0,-3 0 0 0,-2 0 0 0,-2 4 0 16,-3 6 0-16,-3 3 0 0,-2 3-128 0,3-3 128 0,-6 4 0 15,3 7 0-15,-4-1 0 0,4 5 0 0,0 4 0 16,2 4 0-16,-2 2 0 0,0 3 0 0,1 6 0 16,1 3 0-16,-4 2 0 0,1 5-128 0,2 0 128 15,-3 4-144-15,0 2 144 0,0 3-208 0,4 2 80 16,-1 3 128-16,2 1 0 0,5 6 0 0,-2 1-128 16,4 0-32-16,4 3 0 0,9-7 0 0,-7 14 0 0,-3 0 16 15,3 0 0-15,1 0 0 0,-3 1 0 0,2-1 144 0,-4 0 0 31,-1 2 0-31,3 0 0 0,-5 0 0 0,3 0 0 16,-3-2 0-16,2-1-128 0,-2-1 128 0,-1 1-192 0,1 0 192 0,-3-2-192 0,4-2 192 16,0 0 144-16,0-2-16 0,2 0-128 0,0-4 0 0,1 1 0 15,10-4 0-15,-8 0 0 0,8 0 176 0,-11 0-32 16,11 0 0-16,-7-4 0 0,7 4 16 0,-6-10 0 16,5 0 0-16,-2 2 0 0,6-3 0 0,-3-2 0 15,1 0 0-15,5 1 0 0,-2-1-32 16,0 1-128-16,2-2 192 0,-2 1-64 0,3 2-128 0,0 1 0 0,0-4 0 15,-1 5 0-15,0 0 0 0,1 2 0 0,3 0 0 0,-1 3 0 16,0-3 0-16,1 3 0 0,-4-1 128 0,-6 5-128 16,12-2 0-16,-3-1 0 0,0-1-160 0,-9 4 160 15,11-5-128-15,-1 3 128 0,1-1 0 16,-2 3-144 0,3 0 144-16,-1 3 0 0,1-1-144 0,4 0 144 0,2 3 0 0,3 0-144 0,4-1 144 15,5 3 0-15,-1-3-240 0,3 6 64 0,-1-1 16 0,1 2 0 16,4 3 160-16,0 0-128 0,-1 2 128 0,4 0-128 15,4 2 128-15,3 0-128 0,5 0 128 0,-1 2-128 16,-1-2 128-16,-2 3-192 0,-1 1 192 0,-6 2-192 16,-2 1 192-16,-6 1-128 15,-5 2 128-15,-4 1-128 0,-2 3 128 0,-3-1-192 0,-4 1 192 0,-1 0-192 16,-3 2 192-16,-3 2-208 0,-3 1 80 0,0 2 128 16,-1 0-240-16,-3 5 80 0,0-3 16 0,-5 7 0 15,1-2 144-15,-3 1-208 0,-2 2 80 0,-3-6 128 16,1-7-144-16,-7-1 144 0,-3-3 0 0,-7 0 0 15,0-2 0-15,-5-2 0 16,-9-1 0-16,-5 0 0 0,-6-2 0 0,-2-4 176 0,2 0-32 0,1-6 0 0,-3-1 32 0,2-1 0 16,0-2 0-16,3 0 0 0,0-4 16 0,-3 0 0 15,-2 0 0-15,3 1 0 0,-1-1-192 0,4 0 0 16,8 0 0-16,2 0 0 0,3 0 0 0,1 1 0 16,3-1 128-16,3 2-128 0,1-1 0 0,3 0 0 15,0-1 0-15,-3 0 0 0,3-1 0 0,-3 1 0 16,1-3 0-16,2-2 0 15,-3-2 0-15,5 0 0 0,0 0 144 0,1 0-144 16,1 0 128-16,5 0-128 0,0 0 160 0,2 0-160 16,0 0 128-16,3 0-128 0,11 0 0 0,-11 0 144 15,11 0-144-15,-10 1 0 0,10-1 144 0,0 0-144 0,0 0 0 0,0 0 0 16,0 0 0-16,0 0 0 0,0 0 0 0,0 0 0 0,0 0 0 16,0 0 128-16,0 0-128 0,0 0 0 15,0 0 0-15,0 0 0 0,0 0 0 0,0 0 128 0,0 0-128 0,0 0 128 16,0 0-128-16,0 0 0 0,11 5 128 0,2 1-128 15,-2-2 0-15,0 3 0 0,0-3 0 0,3 3 128 16,3 0-128-16,3 0 0 0,1 0 0 0,2 2 128 16,2 0-128-16,0 3 0 0,0-3 0 0,5 2 0 15,-2 1-160-15,1-1 160 0,2 1-192 0,-1 2 192 0,1 0-160 0,1 4 160 32,1 0-128-32,9 2 128 0,6 1-128 0,3 2 128 0,6-3-128 0,1 6 128 0,0 4-160 0,1 2 160 31,-8 0-192-31,2 3 192 0,-3 1-224 0,6 0 64 15,3 6 16-15,1-3 0 0,7-1 144 0,-3-1 0 0,-6 2 0 0,-2 0-128 16,-6-1 128-16,-4 4-128 0,-3 0 128 0,-4-2-128 16,0-2 128-16,-2 1 0 0,-5 1 0 0,0-1 0 15,-4 2-144-15,-7-2 144 0,-3-2-160 0,-4-1 160 16,-3 1-144-16,-4-3 144 0,-6 1-128 0,-1 2 128 16,-1-3-240-16,-6 4 48 0,-3 0 0 0,-1-1 0 0,-7 1 192 0,1-3-192 15,2 4 192-15,-6 1-192 0,-1-1 192 0,-2-3-176 16,2-1 176-1,-4-3-160-15,1-5 160 0,0 1 0 0,-5 0 0 0,0-3 0 16,-2 0 0-16,-4 3 144 0,-6-3-16 0,-1 1-128 0,-3 1 192 0,-4-5-192 0,0-1 192 0,1 0-192 16,3-3 160-1,1-3-160-15,1-1 128 0,0 0-128 0,5-4 192 0,-1 1-64 16,1-3 0-16,0 2 0 0,-4 0-128 0,1 1 192 16,3-3-192-16,3 2 192 0,-1-3-192 0,5 0 0 0,2 2 0 0,3 0 0 15,6-2 0-15,0 4 160 0,-1-4-160 0,5 0 160 16,2 0-160-16,1-3 0 15,1 1 0-15,2 2 0 0,3 2 128 0,-2 0-128 16,6 0 0-16,4-9 128 16,-7 9-128-16,7-9 0 0,-4 12 144 0,4-12-144 0,-6 12 0 15,6-12 0-15,0 0 0 0,-1 9 0 0,1 2 0 0,0-11 128 0,0 0-128 0,0 13 0 0,0-13 0 0,0 13 0 32,0-13 0-32,4 8 0 0,-1 2 0 0,-3-10 0 15,7 11 0-15,-3-1 0 0,3-2 0 0,-3 3 128 0,3 2-128 0,0-1 0 16,0 1 0-16,4 1 128 15,-1-3-128-15,-2 3 0 0,3-2 0 0,2 2 0 0,-2 0 0 0,0 0 0 0,0 1 0 0,3-1 128 16,3 0-128-16,-4-1 0 0,-1-2 0 0,2 2 0 16,1 0 0-16,1 4 0 0,1-1 0 0,-4 2 0 15,6 3 0-15,-5 2 0 0,-1 4 0 0,1 1 0 32,2-1 0-32,-2 3-128 0,1 0 128 0,-1 2-192 0,3 2 192 0,1 2-192 15,-3 6 192-15,5 4 0 0,-2 1 0 16,0 2 0-16,0 4-192 0,3-3 64 0,4 3 0 0,-3-3 0 15,3-4 128-15,3 2 0 0,2-2 0 0,7-4 128 16,6-2-128-16,8-1 176 0,9 0-176 0,-2-3 192 0,5-1 0 0,1-1 0 0,0-2 0 0,9-4 0 16,7-1 144-16,7-2 48 15,5-4 0-15,-3-5 0 16,-2-5-144-16,5-4-32 0,0-4 0 0,4-6 0 0,7-6-208 0,-7-3 128 16,-7-8-128-16,-2-5 0 15,2-7 0-15,-4-4 128 0,-3-3-128 0,-7-6 0 16,-10-5 0-16,-8-3 0 0,-4-1 0 0,-11-6-160 0,-6-1 160 0,-4-3 0 15,-4-1 128-15,-6-3-128 16,-8-3 0-16,-6 1 144 0,-1 2-144 0,-4 7 0 0,0 4 0 0,-3 1 0 0,0 4 0 0,-3 6 0 16,-1 2 0-16,1 3 0 0,-1 5 0 0,-3 1 0 31,-3 0 0-31,2 3 0 0,-3 2 0 0,1 2 0 0,0 0-160 0,2 3 160 16,-3 1-160-16,1 6 160 0,0 3-192 0,2 4 48 0,1-1 16 15,7 12 0-15,0 0 128 0,0 0 0 0,0 0-144 0,0 0 144 16,-10 9 0-16,6 5-144 0,0 0 144 0,4 4 0 15,1 3 0-15,2 5 0 0,1 5 0 0,2 1 0 16,1 4 0-16,-3 0 0 16,3 1 0-16,-3 0 0 0,-4 2 0 0,3 0 0 15,-3-3 0-15,0-3 0 0,0-4-128 0,-3-1 128 0,0-7 0 0,2 1 0 16,-3-1 0-16,1-3 0 0,-1 3 0 0,1-4 0 16,3-1 0-16,0 4 0 0,0-2 0 0,3 3 0 15,1 1 0-15,-1 3 0 0,5 3 0 0,3-1 0 0,3 3 0 0,3 6 0 31,1 6 0-31,0 4 0 0,7 0-240 0,-3 2 64 0,6-1 16 0,-3 3 0 16,3 2 160-16,0-2-128 0,-6 7 128 0,-5 0-128 16,1 0 128-16,-7 3 0 0,-4 0 0 0,0-3-128 15,-7-1 0-15,0 3 0 0,-7-2 0 0,-4 0 0 16,-5-3 128-16,-5-1-160 0,-2 0 160 0,-5-5-160 16,-4 0 160-16,-2-4 0 0,-4-5 0 0,-4-7 0 15,-1 0 0-15,-10-7 0 0,-1-7 0 0,-11-3-128 0,-8-2 128 0,-3-5 0 0,1-5 128 0,-3-6-128 16,3-4 0-16,-6-4 0 15,-4-3 0-15,-2-4 0 0,-6 0 0 0,8-7 144 16,4 0-144-16,2-5 0 0,3 0 0 0,-5-2 0 16,-2-2 0-16,2 2 0 0,1 0 0 0,7 0 0 0,1 0 0 0,4 1 0 15,-2-3 0-15,1 1 0 0,-2 3 0 0,1 2 0 16,9-4 0-16,3 1 0 0,8 2 128 0,4 0-128 16,7-1 144-16,-1 3-16 0,2-6-128 0,2 1 192 15,1 0-192-15,2-2 0 0,-2-3 0 0,3-2 0 16,0-4 0-16,0-3 0 0,2-4 160 0,5-6-32 0,4 2-128 0,0-8 0 15,3 0 0-15,7 0 0 0,0 2 0 0,4 2 0 32,4-1 0-32,-1 5 128 0,5 4-128 0,5 4 0 0,1 5 0 15,0 7 128-15,1 4-128 0,2 4 0 16,-3 4 0-16,1 1 0 0,2 7 160 0,-1 1-32 0,0 3-128 0,2-1 192 16,-1 4-192-16,-1 3 176 0,2 1-176 0,-2 3 160 15,0 2-160-15,1 1 128 0,-3-1-128 0,0 2 128 16,1 3-128-16,-1-2 128 0,0 0-128 0,0 2 128 15,0 2-128-15,0 0 0 0,3-2 0 0,-4 0 0 16,1 2 0-16,-2-2 0 0,-5-7 0 0,7 7 0 16,-7-7 0-16,7 6 0 0,-7-6 0 0,0 0 0 15,0 0 0-15,0 0 0 0,0 0 0 0,0 0 0 0,0 0 0 0,0 0 0 16,0 0 0-16,0 0 0 0,0 0 0 0,0 0 0 0,0 0 0 16,0 0 0-16,0 0 0 0,0 0 0 0,0 0 0 0,0 0 0 15,0 0 0-15,0 0 0 0,0 0 0 0,0 0 0 16,0 0 0-16,0 0 0 0,0 0 0 0,0 0 0 15,0 0 0-15,0 0 0 0,0 0 128 0,0 0-128 16,0 0 0-16,0 0 0 0,0 0 0 0,0 0 0 16,0 0 0-16,0 0 0 0,0 0 0 0,0 0 0 15,0 0 0-15,0 0 0 0,0 0 0 0,0 0 0 16,0 0 0-16,0 0 0 16,0 0 0-16,0 0 0 0,0 0 0 0,0 0 0 15,0 0 0-15,0 0 0 0,0 0 0 0,0 0 0 16,0 0 0-16,0 0 0 0,-12-5 0 0,12 5 0 15,0 0 0-15,0 0 0 0,0 0-144 0,-12 1 144 16,12-1 0-16,0 0 0 0,-11 2 0 0,11-2 0 16,-14 2 0-16,14-2 0 0,-14 0 0 0,3 0 0 0,11 0 0 0,-11 2 0 15,-3-1 0-15,2 1 0 0,12-2 0 0,-11 2 0 16,-3-2 0-16,3 0 0 0,-3 2 0 0,0-2 0 0,-4-2 0 16,1 2 0-16,2-2-160 0,-3-1 160 0,4 1 0 0,-4-4 0 15,0-6 0-15,1 1 0 0,0-1 0 0,2-1 0 16,-3 1 0-16,1-2 128 0,2-2-128 0,1-2 0 15,0 1 0-15,0-1 0 0,3-3 0 0,-4 1 0 16,1-3 0-16,0-2 0 16,0-3 0-16,-4-1 0 0,1 0-144 0,-1-3 144 15,0 0 0-15,0 4 0 0,-3-3-144 0,2 2 144 16,1 0 0-16,0 1 0 0,0 1 0 0,-1 1 0 16,3-1 0-16,0 2 0 0,3 4 0 0,0 0 0 0,2-1 0 15,0 1 0-15,4 3 0 0,-1-3 0 0,2 3 0 16,2 0 0-16,0 0 0 0,4 1 0 15,0 3 0-15,0-1 0 0,-3 1 0 0,6 0 0 0,-2 0 0 0,5 3 0 0,-2-3 0 16,0 3 0 0,3-3 0-16,0-3 0 0,3 2 0 0,-3-1-160 15,1 1 160-15,-1-2 0 0,0-2 0 0,-3-2 0 0,2-1 0 0,0-3 0 16,-1-3 0-16,-1-2 0 0,3-4 0 0,-3-3 0 0,2 1 128 16,2-7-128-16,-3-2 0 0,0-1 0 0,-1-1-160 0,-1-2 160 15,1 2 0-15,-1-1 0 0,1 2 0 0,-4 0 0 16,0-2 0-16,-3 2 0 0,2 1 0 0,-2-4 0 0,-4-1 0 0,0 0 0 15,-4 0 0-15,-6 4 0 16,-1 0-128-16,-3 2 128 0,-1-2 0 0,-3 1 0 0,-4-3 0 0,-5 2 0 16,-3 3 0-16,-5-7 0 0,0-2 0 0,-10 2 0 15,-5 0 0-15,-7 1 0 0,-3 0 0 0,-1 3-128 16,0 0 128-16,2 3 0 16,3 1 0-16,-4 3 0 0,-4 3 0 0,0 4 0 15,3 4-160-15,4 6 160 0,11 4-128 0,3 5 128 16,6 5 0-16,5 2 0 0,7 6 0 0,7 6 0 15,4-2 0-15,3 7 0 0,4 3 0 0,3 3 0 16,4 1 0-16,4 4 0 0,2 3 0 0,1 3 128 16,0 1-128-16,1-1 0 0,2 0 0 0,-3-3 0 0,2-2 0 0,-2-3 0 15,0-4 0-15,-2 0 0 16,-1-4 0-16,3-12 0 0,0 0 0 0,-4 14 0 0,4-14 0 0,0 0 0 0,0 0 0 0,-14 7 0 16,14-7 0-16,0 0 192 0,-11 0-64 0,11 0 0 15,0 0-128-15,0 0 144 0,-11-5-144 0,11 5 160 16,0 0-160-16,-6-7 0 0,6 7 0 0,0 0 0 15,0-9 0-15,0 9 0 0,3-9 0 0,-3 9 0 32,4-7 0-32,1 0 0 0,-5 7 0 0,5-9 128 15,-1 2-128-15,-4 7 0 0,3-7 0 0,-3 7 0 16,4-9 0-16,-4 9 0 0,4-9 144 0,-4 9-144 0,3-9 0 0,-3 9 0 16,3-10 0-16,-3 10 0 0,4-9 0 0,-4 9 0 15,7-9 0-15,-7 9 0 0,4-7 0 0,-4 7 0 16,7-11 0-16,-7 11 0 0,0 0 0 0,7-7 0 15,-7 7 0-15,7-10 0 0,-7 10 0 0,3-8 0 0,-3 8 0 0,0 0 0 16,4-7 0-16,-4 7 0 0,0 0 0 0,0 0 0 16,0-11 0-16,0 11 0 15,0 0 0-15,7-10 0 0,-7 10 0 0,7-8 0 16,2 1 0-16,-9 7 0 0,16-6 0 0,-2 2 0 0,-3 0 0 0,3 1-128 16,0 0 128-16,4 2-192 0,-2-2 192 0,2 2-192 15,-1 1 192-15,3-2 0 0,0 1-144 0,4 1 144 0,1-3 0 0,0 2 0 31,4-2-144-31,2 3 144 0,1-4 0 0,1 2 0 16,2 1 0-16,0 1 0 0,1 0 0 0,-4 0 0 0,5 1 0 0,-1 2 0 16,1 1 0-16,0 2 0 0,-1 1 0 0,3 0 0 0,0-1 0 15,0 2-160-15,-3-1 160 0,-1 1-128 16,-1-4 128-16,-2 2 0 0,-2-5 0 0,-5 2 0 16,1 0 0-16,-6 1 0 0,-1-4 0 0,-4 2 128 15,-3 0-128-15,4 1 0 0,-2-6 128 0,-5 3-128 16,-9 0 0-16,12-1 144 0,-1 0-144 0,-11 1 0 0,11-2 144 0,-1-2-144 15,-10 4 0-15,8-3 144 0,2 0-144 0,-10 3 0 16,7-4 0-16,-7 4 128 0,7-4-128 0,-7 4 0 16,8-3 144-16,-8 3-144 0,0 0 0 0,10 0 0 15,-10 0 0-15,11 3 0 0,-11-3 0 0,0 0 0 0,10 4 0 0,1 3 0 16,-4-3 0-16,-7-4 0 0,7 7 0 0,-7-7 0 16,7 11-144-16,-7-11 144 0,4 12-160 0,-4-12 160 15,0 0-144-15,-3 14 144 0,3-14-128 0,-4 12 128 16,4-12 0-16,-7 11 0 0,7-11 0 0,-10 11 0 15,10-11 0-15,-8 12 0 0,8-12 0 0,-10 9 0 16,10-9 0-16,-8 9 0 16,8-9 0-16,0 0 0 0,0 0 0 0,0 0 0 15,0 0 0-15,0 0 0 0,-11 9 0 0,11-9 128 0,0 0-128 16,0 0 0-16,0 0 0 0,0 0 0 0,0 0 0 0,0 0 128 16,0 0-128-16,0 0 128 0,0 0-128 0,0 0 128 15,0 0-128-15,0 0 0 0,0 0 0 0,0 0 0 16,0 0 0-16,0 0 144 0,0 0-144 0,0 0 0 15,0 0 0-15,0 0 0 0,0 0 0 0,0 0 0 16,0 0 0-16,0 0 0 0,0 0 0 0,0 0 0 16,0 0 0-16,0 0 0 0,0 0 0 15,0 0 0-15,0 0 0 0,0 0 0 0,0 0 0 0,0 0 0 16,0 0 0-16,0 0 0 0,0 0 0 0,0 0 0 16,0 0 0-16,0 0 128 0,4-7-128 0,-4 7 0 0,0 0 0 0,0 0 0 15,4-7 0-15,-4 7 0 0,0 0 0 0,0 0 0 0,0 0 0 0,0 0 0 16,0 0 0-16,0 0 0 0,0 0 0 0,0 0 0 15,0 0 0-15,0 0 0 0,0 0 0 0,0 0 0 32,0 0 0-32,0 0 0 0,0 0 0 0,0 0 0 0,0 0 0 0,-11-4 0 0,11 4 0 15,-11-3 0-15,11 3 0 0,-11-1 0 16,11 1 0-16,-10-1 0 16,10 1 0-16,-14-2 0 0,0 0 0 0,3 0 0 0,-3 1 0 0,3 1 0 15,11 0 0-15,-17-2-144 0,2 0 144 0,-3 0 0 16,-3-1 0-16,0-1 0 0,-2 1 0 0,2-1 0 0,-4-1 0 15,-4-1 0-15,1-1 0 0,-2-3 0 0,-1-1 0 0,-7 0 0 16,2-6 0-16,0-1 0 0,1-7 0 0,-6 0 0 16,2-6 0-16,-5-2 0 0,-1-5 0 0,-1-2 0 15,-7-8 0-15,-1 2 0 0,1-2 0 0,0 0 0 16,3-5 0-16,1 0-160 0,4-1 160 0,4-3 0 16,-1 4 0-16,3-3 0 0,5-2 0 0,-1 2 0 0,6 6 0 0,1 4 0 15,3 3 0-15,7 4 0 0,1 2 0 0,9 1 0 31,4-2 128-31,4 2-128 0,1 1 0 0,9-1 0 0,1 0 0 0,6 0 0 16,5-3 128-16,3-3-128 0,7 1 0 16,-2 2 0-16,0 0 0 0,4 3 128 0,0 1-128 0,1-1 0 15,3 1 0-15,4-1 0 0,4 4 0 0,0 0 0 16,5 0 0-16,5 4 0 0,-3-1 0 0,0 4 0 16,-3 4 0-16,-2 0 0 0,0 3 0 0,3 4 0 15,3 0 0-15,6 3 0 0,0-1 144 0,1 3-144 0,-4 4 0 16,1 1 0-16,-10 4 0 0,3 4 0 0,-5-2 0 0,1 3 0 15,-4 4-144-15,3-2 144 0,0 3 0 0,0-4-128 16,-5 1 128-16,-4 0 0 0,-3 2 0 0,-4 1 0 16,0-6 0-16,-5 3 0 15,-4 0 0-15,-3 0 0 0,-7 0 0 0,-1-3 0 16,1 0 0-16,-11-4 0 0,0 0 0 0,0 0 0 0,0 0 0 0,0 0 0 16,0 0 128-16,0 0-128 0,0 0 0 0,0 0 0 15,0 0 0-15,0 0 0 0,0 0 0 0,0 0 0 0,0 0 0 0,0 0 0 31,0 0 0-31,0 0 0 0,-7 11 0 0,7-11 0 16,-10 13 0-16,10-13 0 0,-8 14 0 0,1-3 0 0,7-11 0 0,0 0-128 16,-11 14 128-16,11-14 0 0,-14 11 0 0,2-1 0 15,12-10 0-15,-16 11 0 0,5 0 0 0,-3-4-128 16,14-7 128-16,-17 4 0 0,4 3 0 0,-1-4 0 0,1 1 0 16,1 0 0-16,12-4 0 0,-14 3 0 0,0-2 0 0,-1 1 0 15,3-1 0-15,12-1 0 0,0 0 0 0,-13 0 0 16,3 0 0-16,10 0 0 0,-11-1 0 0,11 1 0 15,0 0 0-15,-11 0 0 0,11 0 0 0,0 0 0 0,0 0 0 0,-10-3 0 16,10 3 0-16,0 0 144 0,0 0-144 0,-7-6 0 16,7 6 0-16,0 0 0 15,-9-5 0-15,9 5 0 0,0 0 0 0,-9-3 0 0,9 3 0 0,0 0 0 0,-10-4 0 0,10 4 0 16,0 0 0-16,0 0 0 0,-11-4 0 0,11 4 0 16,0 0 0-16,-11-2 0 0,11 2 0 0,-14-1 0 15,4 1 0-15,10 0 0 0,-11-4 0 0,3 1 0 16,-2-1 0-16,0-2 0 0,2-2 0 0,-3-2 0 15,1-1 0-15,2 0 0 0,1-6 0 0,0-1 0 32,0-3 0-32,0-4 0 0,3-4 0 0,1-3 128 15,6-1-128-15,-2-1 0 0,5 0 0 0,-2 2 0 16,4-3 0-16,2-1 0 0,1 0 0 0,3-3 0 0,1-3 128 0,5-1-128 16,5 0 128-16,0-2-128 0,7-2 0 0,2-2 0 15,7-1 0-15,3 2 0 0,2 2 0 0,1-3 128 16,5 2-128-16,-2-3 128 0,4-6-128 0,9 3 0 15,5 2 0-15,7-5 0 0,10 2 0 0,-2 1 0 0,-1 1 0 0,-1 3 0 16,8 0-160-16,4 2 160 0,6 0 0 0,-2 1-144 16,-4 1 144-16,0 5 0 0,4 3 0 0,2 3-128 15,1 2 128-15,-1 2 0 16,-8 7 0-16,3 4-128 0,0 6 128 0,2 4-208 16,0 4 80-16,-4 5 128 0,-8 5-160 0,-3 9 160 0,-6 6 0 15,0 5-144-15,2 5 144 0,-5 7-160 16,-5 4 160-16,-10 10-160 0,-6 3 16 0,-11-1 0 0,-5-3 0 15,-6 3 0-15,-2-1 144 0,-9 3 0 0,-3 5 0 0,-4-1 0 16,-1 1 0-16,-7 1 128 0,1 2-128 0,-4-5 128 16,0-5-128-16,-3 0 0 0,-1-5 0 0,-3 0-128 15,-4-2 128-15,0-5 0 0,-3-2 0 0,-3-3 0 0,2-2 0 0,1-5 0 0,-3-4 0 0,5-3 128 32,-1-4-128-32,0-5 0 0,4-2 0 0,9-11-128 15,-12 4 128-15,12-4 0 0,0 0 0 0,0 0-16608 16,7-8-3216-16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17:57:14.73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17461 11742 32943 0,'0'0'1456'0,"0"0"304"0,0 0-1408 0,0 0-352 16,0 0 0-16,0 0 0 0,-8-3 384 0,-3 1 16 0,4-3 0 0,-3 1 0 15,3-3-176-15,-1-3-32 0,2 3-16 0,-2-1 0 32,1-4-1904-32,0-2-384 0,0-2-80 0,3 1-16 15,-6-3-2304-15,6-2-464 0,-3-1-80 0,3 2-32 16,1-5 3216-16,-1 2 640 0,4-2 128 0,-5 1 16 0,5-1 3072 0,0-1 624 0,2 2 112 0,-2 3 32 0,-2 0 240 0,2 3 48 16,0 2 16-16,0 2 0 15,0 4-1264-15,0 9-240 0,-2-10-48 0,2 10-16 16,0-8-608-16,0 8-128 0,0 0-32 0,0 0 0 15,-5-12-400-15,5 12-64 0,0 0-32 0,-2-11 0 16,-3 2-608-16,3-1-112 0,2 10-16 16,-4-9-16-16,1-2-1120 0,3 11-208 0,0 0-64 0,0 0 0 0,-4-11 1552 0,4 11 368 15,-5-10 0-15,5 10 0 0,0 0 2176 0,0 0 480 0,0 0 96 0,0 0 0 16,0 0-624-16,0 0-128 0,0 0-16 0,0 0-16 16,0 0-688-16,0 0-128 0,0 0-16 0,0 0-16 31,0 0-688-31,0 0-144 0,12 5-32 0,-12-5 0 15,6 6-256-15,-6-6 0 0,0 0 0 0,0 0 0 16,7 10 0-16,-7-10 0 0,6 9 0 0,-6-9 160 16,7 9-160-16,-7-9-144 0,6 9 144 0,-2-2-208 0,3 2 208 15,-3-2 0-15,-1 2 0 0,-3-9 0 0,0 12 0 0,-3 1 0 16,2-1 0-16,-2 2 0 0,-1 2 0 0,-2-2 0 16,5 0 0-16,-5-2 0 0,2 2 128 0,0 0-128 0,-1 0 144 0,0 3-144 15,3-5 0-15,0 2 0 0,-2 3 0 0,1-3 0 16,0 1 0-16,2 2 0 0,2 1-176 0,2-3 176 15,-3 2 0-15,3-2 0 0,1 2 144 0,-2 1-16 0,0-1-128 0,1-2 0 32,-3-1 0-32,2 0 0 0,-2-1 0 0,2 1 0 0,-2 0 0 15,0-1 0-15,3 1 0 0,-3 0-160 0,2-2 160 0,3-3 0 0,-1 2 0 0,0 1 0 16,3-3 0-16,0 0 0 0,3-2 0 0,1 0 0 16,0 0 0-16,3-3 144 0,-3 1 48 0,6 1 16 15,1-1 0-15,0 0 0 0,3-1 64 0,-3 0 16 16,0-3 0-16,3-1 0 0,-3 0-80 0,3 0-16 15,0-1 0-15,1 0 0 0,-1-2-192 0,0 1 0 16,1 2 0-16,-1 2 0 16,-5 1 0-16,0-1 0 0,3 3 0 0,-1-4 144 15,-3 2 48-15,2 1 16 0,-3 2 0 0,0-2 0 0,0-1-208 0,-3-2 0 16,3 2 0-16,0-2-160 16,4 0 160-16,-3 1 0 0,6-2 0 0,0 0 0 0,1 0 0 15,2 0 0-15,2-2 0 0,-1 0 0 0,1-2 0 0,1-2 176 0,-3-2-176 0,1 1 192 16,-2-5 64-16,-1 3 0 0,2-2 16 0,-6 1 0 15,3-1-272-15,-3-1 0 0,0 1 0 0,0-3 0 32,3 0 0-32,-6-1 0 0,-1 1 0 0,0 2 0 0,0-1-144 0,-4 1 144 15,-5-2-128-15,2 0 128 16,-1-3-192-16,-5-3 32 0,-2 0 16 0,-2-4 0 16,-1-3-1776-16,1-2-368 15,-1-7-64-15</inkml:trace>
  <inkml:trace contextRef="#ctx0" brushRef="#br0" timeOffset="730.71">18012 11387 14159 0,'0'0'1264'16,"1"14"-1008"-16,-1-3-256 0,0-11 0 15,0 0 4096-15,-4 10 768 0,-3-2 144 0,7-8 48 16,0 0-4192-16,0 0-864 0,0 0 0 0,0 0-256 16,0 0 128-16,0 0 128 0,0 0-208 0,0 0 80 15,0 0-128-15,0 0-32 16,7 3 0-16,3-3 0 0,1 0 992 0,-3 0 208 16,4 0 48-16,-3 0 0 0,1 0 736 0,1 0 160 0,0 0 16 0,-4-3 16 15,3 3-784-15,-3-1-144 16,4-1-48-16,-4 1 0 0,0-2-368 0,2 0-80 0,0 2-16 0,2-3 0 15,1-3-240-15,-1 2-48 0,1 3-16 0,4-5 0 16,-2 0 112-16,0 0 32 0,4-2 0 0,-3 2 0 0,2 0-96 0,-2 0-32 16,5 2 0-16,-2-1 0 15,0 4-160-15,-3-1 0 0,2 3 0 0,-3 3-176 16,1-3 176-16,-1 2 0 0,0 3 160 0,-14-5-160 0,14 6 0 0,-3 0-240 16,-11-6 32-16,10 10 0 0,-10-10 32 0,4 14 16 15,0 0 0-15,-7 1 0 16,-2 2-544-16,-1-2-96 0,-2 2-32 15,1 1 0-15,0-3 64 0,0 5 0 0,-3-2 0 0,3 1 0 16,3 2 32-16,-3 3 16 0,3-2 0 0,0 2 0 16,4 1 0-16,-3 0 0 15,3 3 0-15,0 1 0 0,0-2 80 0,3-1 0 0,-2-1 16 16,3-2-14480-16</inkml:trace>
  <inkml:trace contextRef="#ctx0" brushRef="#br0" timeOffset="3756.59">17146 12748 12383 0,'0'0'1088'0,"0"0"-864"0,0 0-224 0,2 10 0 0,-2-10 4688 0,0 0 896 0,2 7 176 0,-2-7 48 31,3 8-3952-31,-3-8-800 0,4 10-160 0,-4-10-16 15,3 7-880-15,-3-7 0 0,4 11-128 0,-1-1 0 16,-3-10-496-16,2 11-80 0,0-2-32 0,-2-9 0 31,2 14 160-31,-1-1 16 0,3 1 16 0,-2 0 0 0,0 0 352 0,-2 4 192 0,0 1-192 0,0-1 192 16,0 4-368-16,0 2 48 0,0 1 0 0,-4 3 0 31,2 1-672-31,-1 7-128 0</inkml:trace>
  <inkml:trace contextRef="#ctx0" brushRef="#br0" timeOffset="4163.74">16944 13019 12383 0,'0'0'1088'0,"11"0"-864"16,2-3-224-16,1 3 0 0,1 0 4592 0,0-1 864 0,2-2 176 0,0-1 48 16,1-2-3376-16,0 0-656 15,0 0-144-15,0-6-32 16,0 0-960-16,1 1-192 0,0-3-32 0,1 3-16 16,-2-1-272-16,1 3 0 0,-3 2 0 0,-2 0 0 0,1 3 128 0,-3-1-128 0,2 5 192 0,2 0-192 46,-2 0-416-46,1 5-192 0,2-5-32 0,-3 2-16256 0</inkml:trace>
  <inkml:trace contextRef="#ctx0" brushRef="#br0" timeOffset="5021.92">17670 13047 6959 0,'0'0'624'0,"0"11"-496"0,0-11-128 0,0 0 0 16,-4 11 6336-16,4-11 1232 0,-7 11 256 0,7-11 48 16,-11 7-6208-16,1 0-1232 0,3-1-256 0,-4-1-48 15,0 1-128-15,1-2-128 16,10-4 128-16,-11 4-192 0,4 3-64 0,7-7-32 15,-11 7 0-15,4 0 0 0,-4 0 288 0,11-7-128 16,-7 7 128-16,7-7 0 0,0 0 256 0,0 0 176 0,0 0 16 0,0 0 16 16,0 0 176-16,0 0 48 0,0 0 0 0,0 0 0 0,0 0-64 0,7-11-16 15,1-2 0-15,2 1 0 16,1-2-608-16,3-4 0 0,4 1-192 0,-2 2 64 0,0-2 128 0,2 2-160 16,-4 1 160-16,2 0-160 0,-4 0 160 0,-1 4 128 15,1 3-128-15,-5 1 176 0,-7 6-176 0,0 0 0 16,0 0 0-16,0 0 128 0,0 0-128 0,0 0 192 0,4 9-192 0,-4 2 192 15,-4 2-416-15,-3-1-80 16,-5 5-16-16,-2-1 0 16,-4 0-128-16,0-1-48 0,-1 2 0 15,-1-6 0-15,2 0 240 0,1-1 64 0,2-2 0 0,1-1 0 0,3-1 192 0,1-5 0 0,-1 2 0 0,11-3 0 16,-7-4 0-16,7 4 0 0,0 0 0 0,0-11 0 16,1 1 0-16,6-1 0 0,6-3 0 0,-1 0-10976 15,8-1-2192-15</inkml:trace>
  <inkml:trace contextRef="#ctx0" brushRef="#br0" timeOffset="5760.78">17800 12410 18479 0,'0'0'1648'15,"0"0"-1328"-15,0 0-320 0,0 0 0 0,0 0 1408 0,0 0 224 16,0 0 32-16,0 0 16 0,0 0-992 0,0 0-208 31,0 0-32-31,0 0-16 0,0 0 640 0,0 0 128 16,0 0 16-16,0 0 16 0,0 0 576 0,0 0 112 0,0 0 32 0,0 0 0 15,10-10-496-15,0-1-112 0,1-3 0 0,0 1-16 16,3-5-688-16,4 1-144 0,3-1-32 0,4 4 0 16,7 3-96-16,4-1-32 0,6 3 0 0,-3 2 0 0,0 5 336 0,0 3 64 15,-1 3 16-15,-3 3 0 0,-3 4-624 0,-9 5-128 16,0 5 0-16,-5 6 0 15,-4 1-640-15,-3 9-112 0,-1 2-16 0,-3 1-16 32,0 3 16-32,-3 2 16 0,-4-2 0 0,3-1 0 0,1-2 464 0,-4-1 96 0,0-4 0 0,-3-1 16 15,2-2 176-15,-2-2 128 0,0 0-128 0,2-5 176 16,-5 0-32-16,2-2 0 0,0 1 0 0,1 0 0 0,-1-3-144 0,0-3 128 16,1-1-128-16,-1-1 128 15,1 1 176-15,3-2 16 0,0-2 16 0,0 1 0 16,3-3 0-16,1 0 0 0,-4-11 0 0,4 10 0 0,3-3 192 0,-7-7 48 15,10 5 0-15,-10-5 0 0,15 2-128 0,-1-2-32 16,0-2 0-16,0 1 0 16,4-6-144-16,-3 0-16 0,6 0-16 0,3-4 0 0,2 0-240 0,2-3 176 0,2 0-176 0,0 3 160 15,-1-2-160-15,-1 1 0 16,2-6 0-16,-3 1 0 0,-1-1-176 0,-1-5-64 16,-3 3-16-16,-1-4 0 15,0-3-720-15,-7 1-160 0,0-1-16 0,-7 2-12672 0,1-3-2544 0</inkml:trace>
  <inkml:trace contextRef="#ctx0" brushRef="#br0" timeOffset="6923.58">16700 11247 4079 0,'0'0'176'0,"0"11"48"0,0-11-224 0,-1 10 0 0,1-10 0 0,0 0 0 0,-6 11 5264 0,6-11 1008 16,0 0 208-16,-14 7 48 15,14-7-5232-15,-17 5-1040 16,2-4-256-16,15-1 0 0,-17-1 0 0,3 1-176 0,-1-3 32 0,1 1 0 15,-1 2 0-15,1-2 0 0,0-3 0 0,-3 0 0 0,2 1 144 16,1-1 0 0,-3 0 0-16,5-1 0 0,-2-1 512 0,3 0 144 15,-2 0 32-15,2 0 0 0,0-2 672 0,-3 0 144 0,3-2 32 0,1 1 0 16,2-4-640-16,-4 3-128 0,3-3-32 0,-2-1 0 16,-1-3-432-16,3-2-96 0,-3-2-16 0,1 0 0 0,-1-3-64 0,1-2-128 0,2-2 176 0,-1 0-176 15,-1 1 192 1,4-3-64-16,0 2 0 0,0 0-128 0,3-1 368 15,-1 2-48-15,3-2 0 0,-2 1 0 0,1-1 32 0,0-2 0 0,2 0 0 0,-2-4 0 16,3-2-352-16,0-1 0 0,0-1 0 0,3-2 0 16,-2-1 0-16,5 0 0 0,2-2 0 0,2 5 0 15,4-2 0-15,4 4-288 0,7 3 48 0,2 3 16 16,4 3-160 0,2 8-16-16,5 3-16 0,-2 4 0 0,3 0 240 0,-3 7 176 0,3 3-208 15,-7 1 80-15,-4 3-160 16,-1 4-32-16,-2 3 0 0,-6 7 0 15,-1 4-1776-15,-2 6-352 16</inkml:trace>
  <inkml:trace contextRef="#ctx0" brushRef="#br0" timeOffset="7869.86">15970 9788 17039 0,'0'0'1520'0,"11"7"-1216"15,-4 0-304-15,4 0 0 0,-1 0 2288 0,1-1 400 16,0-2 64-16,0 0 32 0,0 3-1856 0,2-4-368 15,2-2-80-15,-1 2-16 0,1-3 128 0,-1 1 32 0,5-1 0 0,-3 0 0 16,2 0 192-16,3-1 32 0,0-2 16 16,4 2 0-16,5 1 416 0,2-3 96 0,2 3 16 0,0-4 0 15,1 1-448-15,-3 2-96 16,-3 2-16-16,-1-1 0 0,1 0-832 0,-1 3 0 0,-4 1-176 0,-2-1 32 16,-1 2-368-16,-1 4-80 0,-1 2-16 0,-5 0 0 0,1 0 368 15,-1 3 80-15,-3 1 16 0,-1 2 0 0,-1 1 0 0,-2-1 0 31,0-3 0-31,-5 1 0 0,0 2 144 0,-2 2-128 0,0 5 128 0,-2-2-128 16,-3 6-64-16,-2-3-16 0,-2 2 0 0,0-1 0 16,-2-3 208-16,-1-1 0 0,-2-3-160 0,0 1 160 0,-1-2-320 0,-2-1 16 0,3 0 0 0,-4 1 0 47,0-3-1488-47,3 2-288 0,-5 1-64 0,2 0-11744 0</inkml:trace>
  <inkml:trace contextRef="#ctx0" brushRef="#br0" timeOffset="9549.68">15193 10576 2639 0,'0'0'0'0,"0"0"240"0,0 0-240 0,0 0 0 0,0 0 0 0,0 0 0 16,0 0 5536-16,0 0 1056 0,0 0 224 0,0 0 32 16,-4 12-5232-16,4-12-1040 0,0 0-224 0,-3 11-32 15,3-11-192-15,0 10-128 0,0-10 144 0,0 11-144 16,3 0 496-16,1-1 0 0,-2 1 0 0,3 0 0 15,2-1 576-15,-3 1 112 0,0 0 32 0,2 3 0 0,1 0-368 0,1-1-64 16,-1 1-16-16,0 0 0 0,0 0-384 0,4 2-64 16,1 2-32-16,-3 1 0 0,3 2-160 0,-3 1-128 15,2 0 192-15,3 5-192 16,2 2 384-16,-2 0-48 0,1 6 0 0,-1 1 0 16,3 0-208-16,-3 2-128 0,-3-2 160 0,3-1-160 15,-3-3 0-15,-1-3 0 0,-2-3 0 0,-1-3 0 0,0 0 0 16,-3-5-256-16,2-4 16 0,-1 0 16 15,1-3-304 1,-6-11-64-16,0 0-16 0,0 0-16448 0</inkml:trace>
  <inkml:trace contextRef="#ctx0" brushRef="#br0" timeOffset="9930.39">15058 11006 9663 0,'0'0'432'0,"0"0"80"0,0 0-512 0,0 0 0 0,0 0 0 0,0 0 0 16,0 0 4512-16,0 0 800 0,0 0 144 0,4-7 48 15,-4 7-4336-15,10-7-848 0,1 0-192 0,-1 0-128 16,-2 2 576-16,3-1 0 0,3 1 0 0,3-1 0 16,-3-1 576-16,1 0 112 0,2 0 16 0,-2 0 16 15,2-1-480-15,-2-2-112 0,2-1 0 0,1 1-16 16,-5 2-432-16,4-2-96 0,-4-1-16 0,1 1 0 15,0 5-736 1,-2-2-160-16,1-3-16 0,-1 3-10496 0,-1 3-2080 0</inkml:trace>
  <inkml:trace contextRef="#ctx0" brushRef="#br0" timeOffset="10391.54">15624 11291 15599 0,'4'15'1392'0,"-2"-5"-1120"0,3-1-272 0,-5-9 0 0,4 12 7232 0,-1-4 1408 16,-3-8 256-16,0 0 64 0,0 0-7168 0,0 0-1424 16,0 0-368-16,0 0 0 15,0 0-1152-15,0 0-320 0,0 0-48 0,0 0-11744 16,0 0-2352-16</inkml:trace>
  <inkml:trace contextRef="#ctx0" brushRef="#br0" timeOffset="10978.4">15458 10375 39567 0,'0'0'1744'0,"6"10"368"0,2-2-1680 0,-8-8-432 0,7 11 0 0,0-1 0 0,-4 0 272 0,1 1-16 16,-1 0-16-16,1 0 0 0,3 0-240 0,0 2 128 16,0 2-128-16,0-1 0 15,1 1-624-15,2-1-208 0,-3 0-64 0,1 0 0 16,2 2 320-16,1 0 48 0,-1 1 16 0,1 0 0 0,-3-2 512 0,2 0 224 0,-1 1-16 0,-3-2 0 16,4-3 112-16,-3 1 32 0,2-1 0 0,3 1 0 15,-1-3-352-15,-4 3 0 16,2-1 0-16,0 0 0 0,1 1 0 0,1 1 0 0,3-1-160 15,-1 2 160-15,1 2-144 0,2-1 144 0,-2 2 0 0,0 4-144 16,2-3 144-16,0 4-208 0,-3 2 80 0,1 1 128 0,3 1-320 0,-3 2 64 0,-2 0 16 16,1 0 0-16,1-8 240 0,-3-2 0 15,-3-2 144-15,-1-4-16112 0</inkml:trace>
  <inkml:trace contextRef="#ctx0" brushRef="#br0" timeOffset="11797.02">15493 10315 19455 0,'0'0'1728'0,"0"0"-1376"0,0 0-352 0,0 0 0 16,0 0 2224-16,0 0 368 0,0 0 80 0,0 0 16 15,0 0-2160-15,0 0-528 0,0 0 0 0,0 0 0 16,0 0 336-16,0 0-32 0,4-4-16 0,6 0 0 0,-2-3 464 0,2 2 80 16,1 3 32-16,0-5 0 0,2 0 608 0,-2 0 112 0,0 3 16 0,0-3 16 31,3 0-992-31,0 0-208 0,0 0-32 0,4 2-16 16,0 5-48-16,0-2 0 0,3 0 0 0,-5 4 0 15,3 2-320-15,-1 1 0 0,3 2 0 0,-3 6 0 0,-2 4-192 0,0 1-128 0,-4 3 0 0,-4 0-16 16,-1 5 128-16,-1 1 16 15,-2-2 16-15,-4 0 0 0,0 1 176 0,0-1 0 16,-4-1 0-16,-2-6-128 0,-1-1 128 0,1-2-128 16,1-4 128-16,1 0-128 0,4-11 128 0,-5 10 0 0,5-10 0 0,0 0 0 15,0 0 0-15,0 0 0 0,0 0 0 0,0 0 128 16,0 0 0-16,0 0 16 0,0 0 0 0,7 4 0 16,2-1 496-16,5-3 112 0,0 0 16 0,1-4 0 15,2 1 0-15,-2-4 16 0,5 3 0 0,-2-3 0 16,0 0-496-16,-3 0-96 0,3 0-32 0,-4 3 0 0,-1-2-160 0,-2 5 160 15,3 1-160-15,-3 0 160 0,0 3-160 0,0 1 0 16,0 0 0-16,-1 3-176 0,0 3 176 0,-3 2-160 16,1 1 160-16,-4 2-160 0,-1 2-48 0,0 1-16 15,-3 0 0-15,-3 0 0 0,-1 3 96 0,-3-1 128 0,-4-1-208 0,1-1 80 16,-4 1 128-16,0-4-208 0,-1 2 80 16,1-1 128-1,0 0-368-15,-4-2 48 0,1 0 16 0,-2 0 0 16,-1-2-144-16,2 2-16 15,3 0-16-15,-3 0 0 0,0 0-1392 0,1 0-288 0,1-2-48 0</inkml:trace>
  <inkml:trace contextRef="#ctx0" brushRef="#br0" timeOffset="14636.07">10996 10686 19919 0,'0'0'880'0,"0"0"192"0,0 0-864 0,0 0-208 16,0 0 0-16,0 0 0 0,0 0 1520 0,0 0 256 15,-2 11 48-15,4 1 16 0,3 0 336 0,-3-3 80 0,-2-9 16 0,5 16 0 16,2-5-416-16,2 0-96 0,-2 1-16 0,-3-3 0 15,1 1-944-15,-5-10-192 0,6 13-32 0,0-1-16 0,-6-12-352 16,4 8-64 0,-4-8-16-16,0 0 0 0,0 0 640 0,0 13 112 15,0-13 16-15,0 0 16 0,0 0-640 0,-4 11-128 16,4-11-16-16,-3 14-128 16,3-14-464-16,0 0-208 0,0 0-32 0,-4 11-16 0,4-11 720 0,0 0 0 0,-5 11 0 0,5-11 0 15,0 0 0-15,0 0 0 0,-7 14 0 0,7-14 0 16,0 0 528-16,0 0 112 0,0 0 0 0,0 0 16 15,0 0-1632-15,0 0-336 16,0 0-64-16,0 0-16 0,-7-10 880 0,2 2 192 0,1-3 16 0,1-2 16 0,-1 1 448 0,2-1 96 16,0-1 0-16,-3-1 16 15,5-3-16-15,-2-3 0 0,-1 3 0 0,3-3 0 16,0 1 32-16,0 3 0 0,3-3 0 16,-3 4 0-16,2 2-144 0,-2 2-16 0,2 1-128 0,-2 11 192 0,3-9-192 0,-3 9 0 15,2-10 0-15,-2 10 0 0,0 0 0 0,0 0 0 0,0 0 0 0,0 0-160 16,0 0 160-16,0 0 0 0,9 10 0 0,-2 1 0 15,0 0 576-15,-5 2 160 0,3 0 32 0,-3 1 0 32,-2 2-1488-32,-2-3-304 0,-5-1-48 0,2 1-16 0,3-1 736 0,-7 0 144 0,0-4 16 0,-1 0 16 15,-3 1-16-15,-1-5 0 16,-2 1 0-16,0 1 0 0,-1 0 192 0,2-4 144 16,1 3-16-16,0-4-128 0,0 2 0 0,3 1 0 0,0 1-160 15,-2-3 160-15,13-2 0 0,-8 3 256 16,8-3 0-16,0 0-16 0,0 0-32 0,0 0 0 0,0 0 0 0,0 0 0 15,0 0 304-15,0 0 48 0,-7-7 16 0,10-3 0 16,1 2-48-16,0-4 0 0,6-2 0 0,1 1 0 16,-1-1-288-16,3-2-64 0,-1 2-16 0,-1 0 0 15,0 3 32-15,3-3 0 0,0 3 0 0,-3 1 0 16,3 1-192-16,-3 0 0 0,3 2 0 0,-2 3 0 16,-12 4 0-16,9-3 0 0,2 1 0 0,-11 2 0 15,0 0-208-15,12 5 16 0,-12-5 16 0,0 0 0 0,7 7-144 0,-7-7-48 16,0 11 0-16,-3 0 0 15,3-11-32-15,-9 12-16 0,9-12 0 0,-16 11 0 0,2-2 240 0,-2 0 176 16,-2-1-208-16,0 1 80 16,0 0 128-16,1-3-208 0,2-1 80 0,1 2 128 15,-3 0 0-15,3 0 0 0,3 0 0 0,0 0 0 0,0 2 0 0,1-2 128 16,2 0 32-16,1 0 0 0,7-7-160 0,-7 7 0 16,0-1 0-16,7-6 0 0,0 0 128 0,0 0-128 0,0 0 192 0,0 0-64 15,0 0-128-15,0 0 160 0,0 0-160 0,0 0 160 16,0 0-32-16,14 0 0 0,0-2 0 15,1-2 0-15,-4-3 128 0,3-3 0 0,-3 1 16 0,3 0 0 16,0-1-272-16,-3 2 0 0,3-2 0 0,0 3 0 16,-3 0 192-16,1 3-32 0,-3 0 0 0,-9 4 0 0,12-3-336 0,-12 3-64 31,0 0-16-31,0 0 0 16,0 0-320-1,0 0-64-15,0 0 0 0,0 0-16 0,0 0-1392 0,0 0-288 0,-12 7-48 0</inkml:trace>
  <inkml:trace contextRef="#ctx0" brushRef="#br0" timeOffset="15768.26">11544 10339 9663 0,'0'0'864'16,"0"0"-688"-16,0 0-176 0,0 0 0 0,0 0 4400 0,0 0 848 15,0 0 160-15,-12 8 32 16,12-8-3216-16,-7 10-656 0,7-10-128 0,0 0-32 0,0 0-592 0,0 0-128 15,0 0-32-15,-13 1 0 0,13-1 64 0,-14 0 16 16,14 0 0-16,-14 0 0 0,14 0 160 0,-11-1 48 16,11 1 0-16,-12-3 0 0,12 3-176 0,-14-4-48 15,3 1 0-15,2 2 0 0,0-5-560 0,9 6-160 0,-14-1 0 0,3-2 0 16,11 3 0-16,-12-3 144 0,0 2-144 0,3 1 0 31,9 0 128-31,-12 4-128 0,4-1 0 0,8-3 0 0,-10 4 192 0,10-4-32 16,-8 7 0-16,1-3 0 0,7-4 32 0,-7 7 0 0,7-7 0 0,-10 7 0 15,10-7-192-15,-8 4 0 0,8-4 144 0,-7 6-144 0,7-6 0 0,-10 7 0 16,-1 0 0-16,4-2 0 16,7-5 0-16,-10 10 0 0,6-3 0 0,-3 1 0 15,3 2 0-15,4-10 0 16,-4 14 0-16,1-3 0 0,3 3 0 0,0 1 128 16,3 2-128-16,1-3 0 0,0 0 128 0,0 0-128 0,3 1 128 0,-1 1-128 15,1 0 0-15,0-2 0 0,1 2 0 0,-1 0-192 0,-4-2 192 0,4 0 0 0,1 0 0 0,2-1 0 16,-3-2 0-16,1 1 144 15,2-1-16-15,1-2-128 16,-1 1 0-16,-2-3 0 0,6 0 0 0,-4-1 0 0,1 1 0 0,0-2 208 16,3-1-16-16,-3 1 0 0,-1 0-16 0,1-4-16 15,1 2 0-15,-3 0 0 0,2-3 160 0,1 0 48 16,-5-3 0-16,1 3 0 0,-1-2-176 0,0 2-16 16,0-1-16-16,-7 1 0 0,7-1 32 0,-7 1 16 15,7-3 0-15,-7 3 0 16,4-4-16-16,-4 4-16 0,6-7 0 0,-2 0 0 15,0 0-32-15,-1-2 0 0,1 2 0 0,-1-2 0 16,-3-1-16-16,0 2-128 0,1-2 192 0,-1 10-64 0,1-13-128 0,-1 3 0 16,0 10 0-16,-2-9 0 0,2 9 0 0,0 0 0 15,-5-9 0-15,5 9-176 0,0 0 176 0,0 0-160 0,-6-11 160 0,-4 4-160 32,0 0-736-32,-3 0-160 0,-5 0-32 0,-1 3 0 15,-3-3 64-15,1-3 16 0,0 3 0 0,-4-1 0 16,0-4-2576-16,-2 3-528 0,3-1-112 0</inkml:trace>
  <inkml:trace contextRef="#ctx0" brushRef="#br0" timeOffset="16369.6">11291 10938 12383 0,'0'0'1088'0,"0"0"-864"0,0 0-224 0,0 0 0 15,0 0 3840-15,0 0 736 0,0 0 144 0,0 0 16 16,0 0-2384-16,0 0-496 0,0 0-80 0,0 0-32 15,0 0-352-15,-4 14-80 0,4-14-16 0,-3 10 0 16,3-10-352-16,-1 11-80 0,1-11-16 0,0 0 0 16,0 11-528-16,0-11-96 0,0 0-32 0,0 0 0 0,0 0-64 0,0 0 0 15,0 0-128-15,0 0 192 0,-10 7-192 0,10-7-208 0,0 0 32 0,-8 0 16 32,1-4-848-32,7 4-160 0,-6-10-48 0</inkml:trace>
  <inkml:trace contextRef="#ctx0" brushRef="#br0" timeOffset="17516.98">9761 10307 2639 0,'0'0'240'0,"0"0"-240"0,0 0 0 0,0 0 0 0,0 0 4656 0,0 0 880 16,0 0 176-16,0 0 48 0,0 0-3504 0,0 0-688 16,0 0-144-16,4 12-16 15,3 1-80-15,0-6-16 0,1 0 0 0,2 0 0 0,1 1-400 0,0 2-80 0,0-3 0 0,2 1-16 16,-2 2-688-16,-3-2-128 0,2 2 0 16,0-2 0-16,1 5-208 0,-4-2 48 15,1-4 16-15,-8-7 0 16,0 0 144-16,3 11 0 0,-3-11 0 0,0 0 0 0,0 0 128 0,0 0 48 15,0 0 16-15,-11 4 0 0,11-4 128 0,-14-1 48 16,3-2 0-16,-6-5 0 0,2-2-16 0,-2-1 0 0,2-3 0 0,-3 3 0 16,1-3-112-16,2 1-32 0,1 1 0 15,-3-2 0 1,6 0-208-16,-3 3 144 0,3 1-144 0,1 2 128 0,2 1 112 0,1 0 16 16,0 0 0-16,7 7 0 0,-3-10 112 0,3 10 16 0,3-8 16 0,-3 8 0 15,8-7-16-15,2 0-16 0,0 2 0 0,-10 5 0 16,11-5-368-16,0 1 0 0,0-1 0 0,0 1 0 15,-1 1 0-15,-10 3 144 0,10-5-144 0,-2 4 0 16,-8 1 0-16,0 0 0 0,10 0-192 0,-10 0 48 31,0 0-608-31,7 6-112 0,-7-6-32 0,0 14 0 16,0 0-368-16,0 2-80 0,-3-2 0 0,-1 0-16 16,-3-2 624-16,1 1 128 0,1-2 32 0,-2-1 0 0,-3 1 256 0,0-4 48 15,10-7 16-15,-8 8 0 0,-2-1 256 0,2-3 0 0,8-4 0 0,-11 2 0 0,11-2 384 0,-10 0 144 16,10 0 32-16,0 0 0 0,0 0 80 0,0 0 0 31,0 0 16-31,0-10 0 0,0 10 208 0,3-11 32 0,-2 0 16 0,5 1 0 16,-1 3-336-16,1 0-80 0,1-2-16 0,0 4 0 0,0 1-480 0,0 0 0 15,-7 4 0-15,11-3-160 32,0 3-752-32,-3 3-160 0,2-2-16 0,-10-1-16 0,10 4-320 0,-10-4-64 0,11 7-16 0,-4 0 0 0</inkml:trace>
  <inkml:trace contextRef="#ctx0" brushRef="#br0" timeOffset="18306.54">9380 10978 5407 0,'0'0'480'16,"0"0"-480"0,0 0 0-16,0 0 0 0,0 0 2384 0,0 0 384 0,0 0 80 0,0 0 16 15,0 0-2288-15,-11 6-576 16,11-6 0-16,0 0 0 0,0 0 592 0,-14 7 16 0,0-3 0 0,14-4 0 16,0 0-352-16,-11 10-80 0,11-10-16 0,-13 7 0 15,13-7-32-15,-11 8 0 16,11-8 0-16,0 0 0 0,0 0 80 0,-11 6 16 0,11-6 0 0,0 0 0 15,0 0 240-15,0 0 48 0,0 0 16 0,0 0 0 16,0 0 752-16,0 0 160 0,0 0 32 0,0 0 0 16,0 0-192-16,3-6-16 15,5 2-16-15,-8 4 0 0,10 0-528 0,-3 0-96 0,4 0-32 0,-11 0 0 16,11 1-400-16,-1 5-64 0,-10-6-128 0,11 4 176 16,-1 3-368-16,-10-7-64 0,11 8 0 0,-4 1-16 0,-7-9 80 0,8 11 0 15,-8-11 16-15,7 8 0 16,-7-8 176-16,0 0-208 0,0 0 80 0,0 0 128 31,0 0-832-31,0 0-32 0,0 0-16 0,0 0-8048 0,0 0-1616 0</inkml:trace>
  <inkml:trace contextRef="#ctx0" brushRef="#br0" timeOffset="19126.66">9287 10503 4079 0,'0'0'368'0,"0"0"-368"16,0 0 0-16,0 0 0 0,4 8 1680 0,-4-8 272 0,7 9 48 0,-7-9 16 16,0 0-80-16,4 8-16 15,-4-8 0-15,7 9 0 0,-7-9 272 0,0 0 48 16,4 8 16-16,-4-8 0 0,0 0-848 0,0 0-160 15,4 11-32-15,-4-11-16 0,0 0-592 0,3 11-112 16,-3-11-32-16,0 0 0 0,3 14 16 0,-3-14 0 0,4 11 0 0,-4 0 0 16,0 1 464-16,0-12 80 15,3 14 32-15,-3-2 0 0,4 1-208 0,-4-1-32 0,4 1-16 0,-1-1 0 0,0-1-352 0,-3-11-64 16,4 14 0-16,-1-1-16 16,1-1-96-16,-4-12-16 0,4 12 0 0,-4-12 0 0,4 9 192 0,2 0 48 15,-6-9 0-15,7 9 0 0,-7-9 64 0,5 7 16 16,-5-7 0-16,10 6 0 0,-10-6 0 0,14 6 0 15,-14-6 0-15,11 2 0 16,-11-2-64-16,14 0-16 0,-3-1 0 0,-11 1 0 16,17-1-176-16,-3-4-48 0,4 0 0 0,-5 1 0 15,-1-3-80-15,-1 2-32 0,-11 5 0 0,10-5 0 16,1-1-160-16,1-1 0 0,-1 0 0 0,3 0 0 16,0-4-1200-16,-1 2-160 15,1-3-48-15,-1 0-20368 0</inkml:trace>
  <inkml:trace contextRef="#ctx0" brushRef="#br0" timeOffset="19496.47">9331 10290 27695 0,'10'17'2464'0,"-3"-6"-1968"0,0 3-496 0,0 0 0 16,0 4 2112-16,0 1 336 0,0 1 64 0,1-1 16 0,2 2-1776 0,-3 3-368 15,1-2-64-15,-1 0 0 0,0-2-160 0,0 1-32 16,0 1 0-16,0-1 0 15,-3 1 64-15,3 2 0 0,-2 0 0 0,4 2 0 16,-2-1 336-16,4 2 80 0,-2 3 16 0,1 0 0 0,-1 2-224 0,2 3-32 16,1-3-16-16,-3 1 0 15,2-1-176-15,3-1-48 0,0 1 0 0,-2-6 0 16,-1-2-128-16,-2 1-192 0,3-4 32 0,-5 0-12512 16,1-1-2496-16</inkml:trace>
  <inkml:trace contextRef="#ctx0" brushRef="#br0" timeOffset="38232.1">18511 10442 9663 0,'0'0'864'15,"0"0"-688"-15,0 0-176 0,0 0 0 0,0 0 2624 0,0 0 480 16,0 0 96-16,0 0 32 0,0 0-2256 0,0 0-448 16,0 0-80-16,0 0-32 0,0 0-208 0,11 0-32 15,0-3-16-15,-11 3 0 0,10 0 400 0,-10 0 80 16,8-4 0-16,2-2 16 0,-3 5 496 0,-7 1 80 15,7-6 32-15,-7 6 0 0,4-5-176 0,-4 5-16 0,0 0-16 0,0 0 0 16,4-7-240-16,-4 7-48 0,0 0-16 0,0-7 0 16,0 7 16-16,-1-11 16 0,-2 2 0 0,3 9 0 31,0 0-256-31,-4-8-48 0,-1-2-16 0,-2 3 0 0,7 7-272 0,-9-8-48 16,2-2-16-16,-3 3 0 0,4 0-128 0,-3 0 192 15,-1-1-192-15,2-2 192 0,-2 3-192 0,-1 0 0 16,0 1 0-16,0-5 0 0,1 2 160 0,0-3 96 15,-2-2 32-15,-2 2 0 0,0-1-128 0,0 1-32 0,-4-1 0 0,0-1 0 16,1 0-128-16,-4-1 0 0,2 0 0 0,-9 2 0 16,3-1-192-16,-5 3 192 0,4-1-192 0,-3 3 192 0,-1-2 0 15,-2 4 0-15,4 0 0 0,0 0 0 0,6 3 0 0,-2-2 0 32,2 5 0-32,1 1 192 0,2 0-192 0,2 4 0 15,0 0 144-15,5 3-144 0,-2 0 0 0,3 3 0 0,1 1 0 0,-1 3 0 0,0 2 0 0,4 4 0 16,0 1 0-16,-5 0 0 15,5 2 0-15,-2-1 0 0,5-1 0 0,-3 2 0 16,0 3 144-16,0-1-144 0,-3-3 192 0,3 2-192 16,3-5 0-16,-3 5 0 0,-2-3 0 0,2 1-192 15,-2-4 0-15,0 0 0 0,0 0 0 0,-3-4-12592 16,1-3-2512-16</inkml:trace>
  <inkml:trace contextRef="#ctx0" brushRef="#br0" timeOffset="39049.25">17506 9901 6959 0,'15'8'304'0,"-4"-2"80"0,2 1-384 0,-2-3 0 16,0 0 0-16,-1 2 0 0,-2-1 7280 0,-1 1 1376 15,0-2 288-15,0 0 48 0,0 2-7040 0,-7-6-1408 16,11 4-288-16,-4 3-48 0,0 0-208 0,-2 1 0 0,0 2 0 0,1 4 0 31,-4 0-560-31,1 1 0 0,1-1 0 0,-4 4 0 0,3 3 336 0,-6 0 64 0,3 0 16 0,-4 1 0 16,1-1 144-16,-1 2 0 0,0-1 160 0,1 2-160 15,-4-3 0-15,3-1 0 0,-3 3 0 0,2-2 0 16,-1-2 0-16,3 2 0 0,-1-3 0 0,1 2 0 0,3-2 0 0,0 0 0 16,0-3 0-16,3 2-160 0,1 1 160 0,-2-4 224 31,3-4-48-31,-1 1-16 0,3 2 224 0,-2-1 64 0,4-4 0 15,-2 2 0-15,2-1 224 0,0 0 48 0,0-2 16 0,1-3 0 16,-1 1 32-16,0-3 0 0,0 1 0 0,-9-3 0 0,12-3-176 0,-4 1-16 0,-8 2-16 0,10-7 0 16,-1 1-368-16,3-4-192 0,-1 2 192 0,-4-2-192 31,2-1 0-31,3 1 0 0,2 2 0 0,-3 1 0 16,3 0 240-16,-3 1-64 0,3 5-16 0,0-5 0 0,4 5-160 15,3-2 0-15,-3 3 0 0,4 3 0 16,2 0-1280-16,-2 1-304 0,0 3-48 0,-1-3-18016 15</inkml:trace>
  <inkml:trace contextRef="#ctx0" brushRef="#br0" timeOffset="40435.28">18678 10410 5407 0,'0'0'240'0,"0"0"48"0,0 0-288 0,0 0 0 0,0 0 0 0,0 0 0 15,0 0 6880-15,0 0 1312 0,11 0 272 0,-11 0 48 16,0 0-6224-16,7-3-1264 0,-7 3-240 0,0 0-48 16,0 0-576-16,7-4-160 0,-7 4 0 0,0 0 0 15,5-7 0-15,-5 7 0 0,0 0 0 0,0 0 0 16,0-10 0-16,0 10 0 0,0-8 0 0,0 8 0 16,0-13 208-16,0 5 80 0,1 1 16 0,-1 7 0 0,1-11 192 0,4 1 32 15,-3 0 16-15,2 2 0 16,-4-3-80-16,5 1-16 0,-1-1 0 0,1 0 0 15,0-3-64-15,-3 0-32 0,7-2 0 0,-2 2 0 0,2-7-224 0,-2 5-128 0,5-2 128 0,-4 0-128 32,3-1 192-32,2-1-16 0,-2 0-16 0,3 0 0 15,-3 1-160-15,3-1 0 0,1 2 0 0,2 3 0 0,1 1 288 0,-4 0-32 16,4 3 0-16,-3 0 0 0,2 1 16 0,0 0 0 16,2 2 0-16,2 1 0 0,3-3-80 0,1 3-32 15,2 2 0-15,0-1 0 0,1 2-160 0,2 4 0 0,-2 0 0 0,-2 3 0 16,5 1 0-16,-3 3 0 0,1 1 0 0,-4 2 0 15,-4 4 0-15,4 0 0 0,0 0 0 0,-4 1 0 16,-3 0 0-16,0 2 0 0,0 0 0 0,-1 5 0 16,-2-4 0-16,-1 3 0 0,0 0 0 0,0 4 0 15,-1-4 0-15,-1 4 0 0,-1 0 0 0,1 2 0 0,-1-1 0 0,0 1 0 16,1-2 0-16,-3-1 0 0,1-6 0 0,1 0 0 16,3 0 0-16,-5-4 0 0,3 0 0 0,-5-3 0 15,-1-3-160-15,-6-8 160 0,7 10 0 0,-1 0 0 31,-6-10 0-31,6 7 160 16,-6-7-1120-16,0 0-208 0,7 7-48 0,-7-7-12240 0,4 11-2448 0</inkml:trace>
  <inkml:trace contextRef="#ctx0" brushRef="#br0" timeOffset="41051.67">19324 10472 20959 0,'0'0'1856'0,"0"0"-1472"0,0 0-384 0,0 0 0 0,0 0 3136 0,0 0 544 32,7 6 112-32,-7-6 32 0,7 3-2352 0,0 1-480 15,1 0-96-15,-1 3 0 0,3-3-560 0,-2 2-96 0,3 1-32 0,0 0 0 0,2-2-384 0,-2 1-80 16,3 0 0-16,-3-1-16 0,5 2-96 0,0-3-16 16,-2 3 0-16,4-3 0 0,-1 1 768 0,1 0 160 15,4-2 32-15,1 1 0 0,3 0 560 0,4 0 112 0,2 2 32 16,0-2 0-16,2-1-432 0,3 1-80 0,-4-2 0 0,-1-1-16 15,0 0-304-15,-1 2-64 0,-3-3-16 0,-3 0 0 32,-6 0-96-32,0-3-16 0,-3-1 0 0,-5-3 0 0,-1 0-64 0,-6-4-32 15,-1-1 0-15,-3-7 0 0,-3-3-160 0,-4-6 0 16,-4-5 0-16,-7-2 0 0,0-7-128 0,-3 2-64 0,-3-3-16 16,-2-2 0-16,-6 0-32 0,0-1 0 15,-3-4 0-15,-1 4 0 16,-2 0-560-16,5 7-112 0,-2-3-32 0,6 6 0 15,3 1-1472-15,6 5-288 0,1 3-64 0</inkml:trace>
  <inkml:trace contextRef="#ctx0" brushRef="#br0" timeOffset="43861.84">17884 9668 22799 0,'0'0'1008'0,"0"0"208"0,0 0-960 0,0 0-256 0,0 0 0 0,0 11 0 0,0-11 1424 0,0 0 240 16,4 12 64-16,-4-12 0 0,0 0-976 0,3 11-192 15,-3-11-48-15,0 0 0 0,0 0-512 16,0 0 0-16,0 0 0 0,0 0-192 0,0 0 320 0,0 0 80 16,0 0 16-16,0 0 0 0,0 0 576 0,0 0 112 15,0 0 32-15,5-7 0 0,5 3 544 0,-3-2 112 16,0 2 32-16,0 2 0 0,4-3-384 0,-1 3-80 16,1 2-16-16,0 0 0 0,3-4-448 0,0 3-80 0,4 2-32 0,-3 1 0 31,4-2-272-31,0 0-48 0,-1 0-16 0,-4-2 0 0,4 1-80 0,-2-1-32 15,2 2 0-15,1-5 0 0,1-1-16 0,-1-1 0 0,-1 5 0 0,1-5 0 0,-4 0-128 0,-1 0 0 16,-3 2 0-16,1-2 0 0,1 1 0 0,0-1 0 16,-2-2 0-16,-4 2 0 31,0 0-1024-31,-3 0-128 0,-1-4-16 0,-3 1-12544 16,0 1-2512-16</inkml:trace>
  <inkml:trace contextRef="#ctx0" brushRef="#br0" timeOffset="44571.31">18547 9777 29135 0,'0'0'1280'0,"0"0"288"0,0 0-1248 0,0 0-320 0,0 0 0 0,0 0 0 15,0 0 896-15,0 0 128 0,0 0 32 0,0 0 0 0,0 0-624 0,0 0-128 16,0 0-32-16,0 0 0 0,0 0-272 0,0 0 0 16,-11 4 0-16,11-4 0 0,-14 6 0 0,3-4 0 15,1 3 0-15,10-5 0 0,-11 0-128 0,11 0 128 0,-11 0 0 0,11 0-144 16,0 0-48-16,-10 0-16 0,10 0 0 0,0 0 0 16,0 0 208-16,0 0 0 0,0 0 0 0,0 0 0 15,0 0 160-15,0 0 80 0,0 0 16 0,0 0 0 16,10 0 240-16,-10 0 48 0,11-5 16 0,-11 5 0 15,8-2-256-15,-8 2-48 0,0 0-16 0,0 0 0 16,10-3-1952-16,-10 3-384 16,0 0-80-16</inkml:trace>
  <inkml:trace contextRef="#ctx0" brushRef="#br0" timeOffset="45191.13">18415 9238 30863 0,'0'0'1360'0,"1"11"304"0,5-2-1344 0,-6-9-320 0,4 13 0 0,-3-3 0 0,-1-10 960 0,0 0 128 0,0 0 32 0,0 0 0 16,0 0-416-16,0 0-96 0,0 0-16 0,0 0 0 15,0 0 48-15,0 0 16 16,0 0 0-16,13-6 0 0,-2-2 80 0,0-1 16 0,3 1 0 0,4 0 0 16,3-6-176-16,4 3-48 0,3 0 0 0,1 4 0 15,-1 0-48-15,0 1-16 0,-3 0 0 0,0 4 0 0,-2 2-464 0,-2 2 0 32,-1 5 0-32,-4 2 0 0,1 1-432 0,-2 2 32 15,-4 2 0-15,0 3 0 0,-1 1 1008 0,-3 3 208 0,-3 0 32 16,-1 1 16-1,0 2-1568-15,-6-1-320 0,0 1-64 0,-1-2-16 0,0-1 848 0,-3-3 256 0,1-1 0 0,1-3 0 0,2-1 0 0,3-13 0 16,0 0 0-16,0 12 0 16,0-12 0-16,4 11 0 0,3-2 0 0,3-4 128 15,-2-1 192-15,3-4 16 0,6-4 16 0,-2 1 0 16,2-1 160-16,1-1 16 0,-1-1 16 0,1 1 0 0,0-1-224 16,0 0-64-16,-1 2 0 0,1-1 0 0,0 0-256 15,-4 1 0-15,0 0 0 0,-1 1 0 16,-1 2-480-16,-12 1 0 0,0 0 0 0,0 0 0 15,9 4-2272-15,-9-4-464 0,0 0-96 0,0 0-8192 16,-5 11-1632-16</inkml:trace>
  <inkml:trace contextRef="#ctx0" brushRef="#br0" timeOffset="45520.01">18989 9274 11807 0,'0'0'512'0,"0"0"128"0,3-11-512 0,-3 11-128 0,4-10 0 0,-4 10 0 31,0 0-576-31,4-8-128 0,-4 8-16 0,4-10-16 0,-1-1 736 0,-3 11 320 16,4-12-32-16,-1 3 0 0,-3 9 1968 0,3-11 400 16,-3 11 80-16,4-10 16 0,-4 10 208 0,0 0 48 0,7-9 16 0,-7 9 0 15,9-2-864-15,-9 2-176 16,0 0-48-16,9-5 0 0,-9 5-1040 0,9 0-192 16,-9 0-64-16,9 5 0 0,-9-5-512 0,10 4-128 15,1 1 0-15,-4 0 0 0,0-3 0 0,0 4 0 16,2 0 0-16,0 1 0 0,-2 1 0 0,0 2 0 0,4-3 0 0,1 0 0 15,-3 0 0-15,3 0 0 16,-1-1 0-16,-2-1 0 0,3-1 0 0,-4 0 0 0,2 0 0 0,-1 2 0 16,3 1 0-16,-4-4 160 0,2 1-32 0,-3 3-128 15,0-3 0-15,0 3 0 0,-3 1 0 0,-4 6-192 32,-3 3-624-32,-1 2-112 0,-6 1-32 0,-1-1 0 0,0 5-208 0,-5-2-48 0,0 2-16 0,-2 1 0 15,-7-4-688-15,4-1-128 0,-2-4-16 0</inkml:trace>
  <inkml:trace contextRef="#ctx0" brushRef="#br0" timeOffset="45755.24">18928 8963 6959 0,'11'15'304'0,"-4"-5"80"16,4-2-384-16,-4 2 0 0,0-3 0 0,-7-7 0 0,8 9 8672 0,-8-9 1664 0,0 0 336 0,0 0 64 15,13 2-8464-15,-13-2-1696 0,11-4-320 0,3-3-80 16,-3 0-1776-16,3-7-368 0,-1-7-64 16,-1 3-16-1,2-4-2256-15,-3-2-464 0,3-1-96 0</inkml:trace>
  <inkml:trace contextRef="#ctx0" brushRef="#br0" timeOffset="47144.99">18861 10640 17039 0,'0'0'1520'0,"0"0"-1216"0,0 0-304 0,0 0 0 15,0 0 3664-15,0 0 688 0,0 0 128 0,10 1 16 0,1-1-2448 0,0 0-480 16,-1 0-96-16,-10 0-32 0,11 0-720 0,-11 0-144 15,0 0-16-15,14-3-16 16,-3 0-256-16,-11 3-48 0,11-4-16 0,-11 4 0 16,10-7-96-16,-10 7-128 0,11-11 176 0,-11 11-176 0,7-10 0 0,-7 10 0 15,4-8 0-15,-4 8 0 0,0 0 0 0,3-11-256 16,-3 11 32-16,0-10 0 16,0 10-336-16,-6-10-64 0,6 10-16 0,-4-7 0 0,4 7-2528 0,0 0-512 0</inkml:trace>
  <inkml:trace contextRef="#ctx0" brushRef="#br0" timeOffset="47645.81">19254 10967 33119 0,'0'0'1472'0,"0"0"288"0,0 0-1408 0,0 0-352 0,3 11 0 0,-3-11 0 0,0 0 624 0,-3 13 48 16,3-13 16-16,0 0 0 0,-4 8-688 0,4-8 0 16,0 0-208-16,0 0-10272 15,-7 7-2048 1</inkml:trace>
  <inkml:trace contextRef="#ctx0" brushRef="#br0" timeOffset="48143.59">19087 10504 38527 0,'7'7'3424'0,"-7"-7"-2736"16,7 10-560-16,-7-10-128 0,5 10 832 0,-5-10 128 16,4 11 16-16,-1-1 16 15,1 2-992-15,-1 0 0 0,-1 0-144 0,-2-12 0 16,2 11-48-16,3 0 0 0,-5-11 0 0,2 14 0 15,0-4-128-15,1 1-48 0,3-4 0 0,-6-7 0 0,7 4 368 0,-7-4 0 16,9 7 0-16,-2-5 0 0,3-2 0 0,-3-2 192 16,-1 2-64-16,1-4 0 0,0-1 48 0,0-1 0 0,5-1 0 0,-4 0 0 15,2 0 160-15,-2-3 48 16,2 1 0-16,4 0 0 0,-5 2-160 0,3-1-32 16,2 1 0-16,1 0 0 0,-1 4 208 0,4-1 48 0,-4 1 0 0,4 3 0 0,-1 0-192 0,-2 3-16 15,-1-2-16-15,1 4 0 0,-1 0-224 0,0 4 0 16,0 3 0-1,-3 2 0-15,3 4-176 0,-3 4-16 0,1 6-16 0,-3 0 0 16,1 4-48-16,-2 2 0 0,-1 1 0 0,0-3 0 0,0 1 256 0,0-2 0 16,-4-5 0-16,1 1 0 0,1-4-144 0,-5 1 16 15,-3-3 0-15,1-3 0 16,-3-1-416-16,1-2-80 0,-3-4-16 0,7-11 0 16,-9 6-1888-16,9-6-384 0,-12 1-80 0</inkml:trace>
  <inkml:trace contextRef="#ctx0" brushRef="#br0" timeOffset="48446.99">19044 10354 37375 0,'0'0'1664'0,"0"0"320"0,0 0-1584 0,6-3-400 0,-6 3 0 0,10 0 0 0,1 0 1152 0,-1 3 160 16,1 1 32-16,0 2 0 0,3-2-912 0,0-1-176 16,6 1-48-16,4-1 0 0,-4-2 320 0,3 2 64 0,2-3 16 15,3-3 0-15,-3 2 288 0,3-2 64 16,-2-1 16-16,-2 1 0 0,-6-4-496 0,-1 0-96 15,1-1-32-15,-3-2 0 0,-1 0-352 0,-3-1-288 0,-1-2 48 0,-3-1 16 32,0 1-2064-32,-6-4-400 0,-2-3-96 0</inkml:trace>
  <inkml:trace contextRef="#ctx0" brushRef="#br0" timeOffset="50180.49">11131 11629 12383 0,'3'17'1088'0,"0"-5"-864"0,-2 0-224 0,-1 3 0 0,0 4 3200 0,0 2 576 16,3 2 128-16,-3 0 32 0,0 2-1888 0,0-2-384 16,0-4-80-16,-4-1-16 15,1-5-688-15,-1-1-144 0,1 0-32 0,3-12 0 16,0 0-256-16,-11 8-64 0,11-8-16 0,-12 3 0 15,12-3 160-15,-16-3 48 0,0-3 0 0,2-3 0 16,-2-2-128-16,0-8-32 0,2 0 0 0,1-1 0 0,-3-3-160 16,4 0-48-16,-2 0 0 0,3 3 0 0,2-1 48 0,-1-1 0 15,6 1 0-15,-3-4 0 0,7-2-48 0,-2 2 0 0,2 0 0 0,2 3 0 16,1-2-208-16,1 5 176 0,0 1-176 0,3 0 160 16,-2 4 768-16,2 2 160 0,0 4 16 0,0 3 16 31,-3 2-1760-31,-4 3-336 0,9 0-80 0,-2 3-16 0,-7-3 1648 0,14 12 320 15,-2 5 64-15,-3 4 0 16,0-2-1632-16,0 5-336 0,-2-2-64 0,0 2-16 0,-1 1 768 0,-1 0 128 0,-3-3 48 16,1 2 0-16,-1-4 144 0,0-1 0 0,1-1 0 0,-3-2 128 0,-5-2-128 0,3-1 0 31,2-13 0-31,-5 10-128 0,5-10 128 0,-12 7 0 0,12-7 0 0,-13 2 0 16,-3-5 0-16,0-3 0 0,0-1 0 0,-3-5 0 0,1-2 0 0,-3 1 0 15,3-5 0-15,0 1 128 0,4-1-128 0,-2 0 0 16,3 0 0-16,3 0 0 0,-1 1 0 0,1 0 256 15,6 5-64-15,1-2-16 16,2 0 112-16,2 3 32 0,2-3 0 0,1 3 0 16,3-2 112-16,3 2 16 0,-2 0 16 0,2 1 0 0,1 2-272 0,-1 1-64 0,1 0-128 0,0 5 192 15,1 2-192-15,-3 2 0 0,2 1 0 0,-1 1 0 16,-1 3-160-16,0 0 160 16,-2 3-128-16,-3 2 128 0,-1 1-176 15,-1 2 176-15,0-1-208 0,-4 0 80 0,0 4 640 0,-5-3 128 16,2 3 16-16,-2-1 16 15,1-2-1504-15,-4-1-320 0,1 0-48 0,0-4-16 16,-2-3 560-16,11-7 96 0,-10 4 32 0,-1-2-11840 0,11-2-2368 0</inkml:trace>
  <inkml:trace contextRef="#ctx0" brushRef="#br0" timeOffset="50734.98">10557 12465 9663 0,'0'0'864'0,"0"9"-688"0,0-9-176 0,-5 10 0 16,5-10 6768-16,-2 11 1312 0,-3-3 272 0,5-8 48 15,-6 10-6080-15,6-10-1216 0,-7 7-240 0,7-7-48 16,-7 7-624-16,7-7-192 16,0 0 0-16,0 0 0 0,0 0 0 0,0 0-144 15,0 0-16-15,0 0 0 16,0 0-688-16,0 0-144 0,0 0-32 0,0 0 0 16,0 0-1936-16,0 0-400 0</inkml:trace>
  <inkml:trace contextRef="#ctx0" brushRef="#br0" timeOffset="51233.71">10472 12092 14159 0,'0'0'1264'0,"0"0"-1008"0,0 0-256 0,0 0 0 15,0 0 960-15,2-11 128 0,0-3 48 0,-2 0 0 16,0-4-1136-16,0 1-256 0,-2-1-48 0,2 0 0 15,2-3 816-15,-1 6 144 0,3-2 48 0,1 6 0 16,-3-3 1600-16,5 3 320 0,0-1 64 0,0 3 0 16,2 0-96-16,2 2-32 0,0 0 0 0,-11 7 0 15,12-7-1344-15,0 2-288 0,2 3-48 0,-1-2-16 16,3 3-592-16,-2 1-112 0,1 1-32 0,2 3 0 16,1-1-128-16,3 1-192 0,-3 3 32 0,3-2 16 0,0-1 144 0,-2 0 128 15,1 3-128 1,-2 0 176-16,0 3-176 0,0-2 0 0,0 5 0 0,-1 1 0 0,1 4-144 0,-4 3-112 15,4 1-32-15,-7 3 0 16,1 4-288-16,-3 2-48 0,0 1-16 0,-4 4 0 16,-1-1 112-16,-2 1 16 0,-2-4 0 0,-2 2 0 15,2-1-192-15,-4 1-48 0,-1-4 0 0,-2 0 0 16,0-3-2192 0,0-7-448-16</inkml:trace>
  <inkml:trace contextRef="#ctx0" brushRef="#br0" timeOffset="51598.73">10618 12284 19455 0,'17'20'864'0,"-9"-6"176"0,5 0-832 0,-1-2-208 0,1-1 0 0,1-4 0 16,-2 0 5184-16,2 0 976 0,3-3 208 0,-2 1 32 15,6-3-4544-15,-3-2-896 0,3-2-192 0,1-3-48 16,-1-2-240-16,3 1-48 0,1-4-16 0,2 1 0 15,-4-5 0-15,4 1 0 0,-1-3 0 0,-1 2 0 16,0 0-144-16,-4 3-16 0,2-1-16 0,-2 3 0 16,1-1-368-16,0 2-80 0,5 1-16 0,-2 2-14176 15,0 0-2816-15</inkml:trace>
  <inkml:trace contextRef="#ctx0" brushRef="#br0" timeOffset="51995.48">11219 12067 36735 0,'0'0'1632'0,"0"0"336"0,0 0-1584 0,-10-7-384 0,6 0 0 0,4 7 0 0,-7-11 464 0,7 11 16 16,-4-11 0-16,4 11 0 0,4-10 48 0,-4 10 16 15,0 0 0-15,7-3 0 0,7 3 544 0,-2 4 96 16,2 3 32-16,3 3 0 0,1 4-320 0,3 0-48 16,0 0-16-16,-6 1 0 0,3 2-448 0,-1 1-80 15,-2 0-32-15,2 0 0 0,-6-1-272 0,3-2 0 16,-5-1 0-16,0 0 0 0,0-3 0 0,-2-4 0 0,3-5-176 0,-4 3 176 16,1-3 0-16,2 0 0 0,3 1 0 0,0-3 0 15,1 0 0-15,-1 0-192 0,2-3 192 0,-1 2-208 16,3 0 208-16,1-1 0 0,-5 2 0 15,1 0 0-15,-1 0 0 0,-12 0 0 0,13 2 0 0,-13-2 0 16,11 9 0-16,-4 3-176 0,0 4 176 0,-6-2-160 16,-1 4 16-16,0 5 0 0,-1 2 0 0,-3 3 0 15,-2-3 16-15,-1 3 0 0,-1-6 0 0,-6 2 0 32,3-2-1152-32,-6-1-208 0,2-7-48 0,-4-2-11424 0,-1 1-2272 0</inkml:trace>
  <inkml:trace contextRef="#ctx0" brushRef="#br0" timeOffset="52240.96">11297 11890 4079 0,'0'0'368'0,"8"-4"-368"0,-4-1 0 0,2-1 0 15,-2-7 7680-15,0 0 1472 0,1-1 304 0,0-2 48 0,-1-4-6784 0,3 1-1360 16,3-1-272-16,1-1-48 0,0 0-208 0,3 3-64 16,7 0 0-16,1 0 0 0,-1 4 64 0,4 0 0 15,1 4 0-15,-1 2 0 0,-3 2-432 0,2 5-80 16,-3 1 0-16,1 0-16 16,-4 1-1488-16,0 2-288 0,-1 0-64 0</inkml:trace>
  <inkml:trace contextRef="#ctx0" brushRef="#br0" timeOffset="53243.66">12702 10677 5407 0,'0'0'480'0,"7"14"-480"0,0-3 0 0,4 3 0 0,-4-3 5376 0,0-1 960 15,0 1 208-15,0 1 48 0,0-4-3200 0,-3 2-640 16,-4-10-128-16,3 9-32 0,-3-9-1264 0,0 0-256 15,0 0-48-15,0 0-16 0,0 0-784 0,0 0-224 16,0 0 0-16,0 0 128 0,0 0-128 0,-14 5 0 16,0-5 0-16,0 0-128 0,3-3 128 0,-3 1-192 15,14 2 192-15,-14 0-192 16,-4 0 192-16,1 0 144 0,-1 5-16 0,3-4-128 0,-2 2 0 0,2 0 0 0,-2 1 0 0,2 0 0 16,1-1 0-16,0 1 0 0,0 1 0 0,3-3 0 0,11-2 0 0,-11 3 0 15,11-3 0-15,-10 1 0 0,10-1 128 0,0 0-128 16,0 0 144-16,0 0-144 0,7-6 320 0,3-3-48 15,1-2 0 1,3-1 0-16,0 3 640 0,4-5 128 16,3 3 32-16,-3-5 0 0,3 2-816 0,-2 0-256 0,2 2 128 15,-4 3-128 1,-2 1-640-16,-1 3-192 0,-3 2-48 0,3 3 0 0,-3 3 704 0,-1 1 176 0,-10-4 0 0,8 12 0 16,-1 2 0-16,-4 2 0 0,0 0-144 0,-2 2 144 0,-2 2 0 15,-2-2-144-15,-1-1 144 0,-2-2 0 0,-1 2-224 0,-1-3 64 16,-3-5 16-16,-2 0 0 15,13-9 144-15,-15 7 0 0,-3 0 0 0,4-7 0 16,0 1 0-16,-1-2-192 0,1-2 192 0,0 0-192 0,3-1 192 0,1 0 128 16,10 4-128-16,-7-10 176 0,4 2-176 0,2-3 0 15,2-1 144-15,5 3-144 0,1-3-208 0,0 1-112 16,4 2-32-16,0-1-18624 0</inkml:trace>
  <inkml:trace contextRef="#ctx0" brushRef="#br0" timeOffset="53672.65">12189 10553 18479 0,'0'0'1648'0,"0"0"-1328"16,0 0-320-16,-3 14 0 0,2-4 4576 0,1-10 848 15,-6 12 160-15,5 0 48 0,-2 0-3456 0,3-1-704 16,0-11-128-16,0 14-16 0,3-3-576 0,-2 1-112 16,-1-12-32-16,6 11 0 15,-6-11-352-15,4 8-80 0,-4-8-16 0,0 0 0 0,0 0-160 0,0 0 192 0,0 0-192 16,10-3 192-1,-10 3-2096-15,4-14-400 0,-4-4-96 16,-4-3-16-16</inkml:trace>
  <inkml:trace contextRef="#ctx0" brushRef="#br0" timeOffset="54186.08">12013 10146 30575 0,'0'0'2720'0,"0"0"-2176"16,0 0-544-16,0 0 0 0,2 11 2768 0,-2-11 448 0,0 0 96 0,5 7 16 15,-5-7-1680-15,0 0-336 16,9 9-64-16,-9-9-16 0,9 5-1008 0,3-3-224 0,-1 1 0 0,-1-1 0 15,1-2 0-15,-3 0 0 16,5 0 160-16,-5-2-160 31,3-3-352-31,-1 3-160 0,0-3-48 0,-3 3 0 0,4-1 1008 0,-11 3 192 0,11-2 32 0,-11 2 16 16,10-4-528-16,-10 4-160 0,11-3 0 0,-11 3 0 0,12 3 0 0,1 1 0 16,-13-4 0-16,11 3 0 0,-1 3 128 0,-2 4-128 15,-1-4 0-15,3 6 0 16,-3 2 0-16,1 1 0 0,2 2 128 0,-2 1-128 15,4 3 0-15,-3 0-192 0,2-2 16 0,-1 2 16 0,1 0 160 0,1 0 0 16,-1 0 0-16,-2 1 0 0,3-1 0 0,-3-2 0 16,0 1 160-16,-4-5-160 0,-1-2 0 0,-4-13 0 0,0 15-128 0,3-5 128 0,-3-10 0 0,6 11 0 15,-6-11 0-15,0 0 0 0,0 0 0 0,7 7 0 16,-7-7 0-16,10 0 0 0,-1-3 0 0,-2-1 0 31,4-3 128-31,-2-3-128 0,1-1 128 0,1 0-128 16,-2-3 0-16,3-1 144 0,2-1-144 0,-1 4 0 15,3-5 0-15,-5 3 0 0,3 0 0 0,0 3 0 16,-4 3 0-16,1-2 0 16,0 2-2064-16,-7-2-304 0,0 0-48 0</inkml:trace>
  <inkml:trace contextRef="#ctx0" brushRef="#br0" timeOffset="54668.05">12333 9972 19455 0,'0'0'1728'0,"0"0"-1376"0,12-3-352 0,-12 3 0 15,16 4 0-15,-7 2 0 0,2 1 0 0,3 0 0 16,4 4 5024-16,-4 0 928 0,5 3 192 0,-4 2 48 15,2 0-4848-15,-3 2-976 0,4 1-192 0,-3 1-48 16,2-1 16-16,-3-1 0 0,0-6 0 0,0 1 0 16,-2-2 48-16,1 1 16 15,-2-5 0-15,-4 0 0 0,4-2 80 0,-7-3 16 16,-4-2 0-16,7 2 0 0,3 1-48 0,-6-3-16 0,3 0 0 0,0-3 0 31,-7 3 128-31,7 0 16 0,4-2 16 0,-1 1 0 0,1 0-32 0,0-2-16 16,0 1 0-16,-1-3 0 0,1 1-112 0,-1-1-32 15,-10 5 0-15,11-5 0 0,0 1-80 0,-11 4-128 0,11 0 176 0,-11 0-176 0,14 4 0 0,-14-4 0 16,10 12 0-16,-3 4 0 0,-1 0-160 0,-1 4-32 16,-5 4-16-16,-3-2 0 0,-1 3 208 0,0 0-192 31,-6 0 192-31,-1-1-192 0,-3-2 0 0,-4-1 0 0,0 0 0 16,0-6 0-1,-3-1-272-15,0-1-48 0,-4-2-16 0,-67-7 0 31,38-7-272-31,26 2-48 0,3-2-16 0,4-1-12080 0,3-7-2416 0</inkml:trace>
  <inkml:trace contextRef="#ctx0" brushRef="#br0" timeOffset="54939.21">12274 9879 17039 0,'0'0'1520'0,"0"0"-1216"0,8 7-304 0,-8-7 0 16,7 7 5632-16,-7-7 1056 0,0 0 224 0,7 5 32 16,-7-5-4960-16,10 3-1008 0,-10-3-192 0,14 0-32 15,0-3-384-15,1 2-80 16,-1-6-16-16,2 1 0 0,2-1 320 0,5 2 64 0,-2-5 16 0,2 0 0 16,5-1-80-16,-3 3-16 0,0-6 0 0,0 4 0 0,3-1-352 0,-9 0-80 31,2 0-16-31,-4-3 0 0,-3 0-128 0,-3 3 0 15,0-3 144-15,-4-3-144 16,-4-3-688-16,-2-1-208 0,-2-6-32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18:00:05.67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4013 6012 45439 0,'10'6'2016'0,"-10"-6"416"0,0 0-1952 0,0 0-480 16,0 0 0-16,0 0 0 0,0 0 448 0,-6 10-16 16,6-10 0-16,-1 14 0 0,1-3 336 0,1-1 64 0,-1 1 0 15,3 4 16-15,1 2 32 0,2 4 0 0,2 4 0 0,3 0 0 16,2 4-400-16,-2 2-80 0,3 1-16 0,-2 4 0 16,1 0-384-16,1 6 0 0,-3 3 0 0,-3 1 0 15,2-2 0-15,-3 4 0 0,-4 2-176 0,1 0 176 31,-4-1-464-31,0-6-16 0,0-4 0 0,-3-5 0 0,2-4-864 0,0-5-160 0,-1-2-32 0,2-2-16 32,-3-1-1248-32,3-1-240 0,3-5-48 0,-1 1-8960 0,-1-3-1792 0</inkml:trace>
  <inkml:trace contextRef="#ctx0" brushRef="#br0" timeOffset="474.69">4611 6550 24767 0,'7'-16'1088'0,"-3"5"240"0,3-3-1072 0,0-3-256 15,2-1 0-15,0 0 0 0,-2 0 2928 0,2-1 528 0,0 3 96 0,1 5 32 16,-3-1-880-16,1 5-160 16,-1 3-48-16,3-1 0 0,-4 3-1024 0,1 0-192 0,-2 2-64 0,-5 0 0 0,5 4-480 0,-5-4-96 15,2 7-32-15,-2-7 0 0,0 0-416 0,0 0-64 16,-7 9-128-16,7-9 176 0,-14 7-176 0,0 0 0 15,-2-2-160-15,0-3 160 16,-2 3 0-16,2-3-144 0,2 4 144 0,-2 1 0 16,1 0 0-16,5 3 0 15,0 1 0-15,5 5 0 0,2 3 0 0,6 1 176 16,2 7-176-16,5 4 192 0,4 1-192 0,1 0-192 0,6 4 32 0,0-1 16 0,4 1-128 0,0-4-32 16,3-4 0-16,-3-3 0 15,-4-3 304-15,2-6-192 0,-2-4 192 0,-3-3-160 0,3-4 160 0,-6-1 0 16,2-6 0-16,-3-3 0 0,-3-2 0 0,3-2 0 15,-3-2 0-15,3-3 0 0,-2-2 0 0,1-6 256 16,1-2-48-16,-3-4 0 16,3-1-16-16,-3-7-16 0,-3-2 0 0,-1-2 0 15,-1-3-48-15,-5-1 0 0,-2 3 0 0,-6 2 0 16,-3 2 0-16,2 2-128 0,-5 6 192 0,-1 1-64 16,-1-1 32-16,0-2 0 0,-2 2 0 0,-1-2 0 15,-4-2-160-15,1 1 0 0,-4-4 0 0,4 1 0 16,3 0-2048-16,-3 2-432 0,-2 1-80 15</inkml:trace>
  <inkml:trace contextRef="#ctx0" brushRef="#br0" timeOffset="1103.56">5156 5141 25055 0,'0'0'1104'0,"0"0"240"0,0 0-1088 0,4 10-256 0,-1-1 0 0,1 0 0 16,-2 1 3296-16,0 1 608 0,3 3 112 0,0 4 16 16,2-2-2688-16,4 4-528 15,3 4-112-15,-3 5-32 0,3 5-224 0,-2 4-32 0,1 1-16 0,-1 4 0 16,-1 4-400-16,0 2 0 16,1-3 0-16,-3-3 0 0,1-2 0 0,-2-1 0 15,2-2 0-15,-6-4 0 0,2-2-144 0,-1-2 144 0,1-2-192 0,-2-5 192 16,0 0-192-16,-1-8 64 0,0 2 128 0,1-8-208 15,-4-9-1936-15,0 0-384 0,0 0-80 0</inkml:trace>
  <inkml:trace contextRef="#ctx0" brushRef="#br0" timeOffset="1729.79">5420 5422 25055 0,'0'0'2224'0,"0"0"-1776"0,8-5-448 0,-1-2 0 0,-3-2 3600 0,2-3 640 0,-2 1 128 0,3-3 32 16,0-7-2832-16,0 3-560 0,4-3-112 0,0-1-32 0,-1 1-176 0,2 3-48 15,1-3 0-15,1 5 0 0,1 2-32 0,2 2-16 32,-4 4 0-32,0 5 0 0,1 0-272 0,3 3-48 15,-3 3-16-15,4 1 0 0,0 2-48 0,0 1-16 0,1 0 0 0,-4 1 0 16,2-1 32-16,-6 0 0 0,0 2 0 0,1 0 0 16,-5-2 0-16,2 0 0 0,-2 0 0 0,0 0 0 0,0 0-224 0,0 0 0 15,0 2 0-15,0 0 0 16,0 2 144-16,1 1-144 0,-1 2 128 0,0 1-128 15,0 2 128-15,0 4-128 0,0 1 0 0,-6 6 128 0,-1 0-128 0,-1 1-176 16,-3 0 48-16,-6 6 0 0,-4 0-128 0,-1-2 0 16,-5-1-16-16,1 0 0 0,-2-1 16 0,-4-2 0 15,-1-1 0-15,1-3 0 0,2 0 256 0,0 0 0 0,1-4 0 0,5 0 0 16,-1-3 0-16,7-2 0 0,1-2 0 0,2-3 0 16,5-1 0-16,3-10 0 0,0 0 0 0,3 11 0 15,-3-11 160-15,0 0 144 0,15 4 16 0,3-1 16 16,6-3-80-16,3-5-32 0,0 0 0 0,1-2 0 15,2-1 32-15,-1 1 0 0,-1-5 0 0,0 5 0 32,0 0-96-32,-3 2-16 0,-3 1 0 0,0 2 0 0,5 7-16 15,-2 1 0-15,1 1 0 0,-1 0 0 0,-1 2-128 0,3 2 160 0,-1 1-160 0,3 1 160 16,-1 0-160-16,1 1 128 16,4 1-128-16,1-1 128 0,-2 4-128 0,-1-3 0 0,3 5 0 0,-2-2-176 15,-3 0 176-15,-1-1 0 0,-3-2 0 0,-6-1 0 16,-2-6-624-1,-6-1-80-15,-1-3-32 0,-10-4-14800 0,7-5-2960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18:02:39.043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13840 10442 9663 0,'11'18'432'0,"-6"-7"80"0,-1 3-512 0,-4-3 0 0,0 0 0 0,0 2 0 0,-2-2 5536 0,-2 0 992 15,-6-4 208-15,-1 1 48 0,-1 2-5136 0,-3-3-1024 16,-4 0-208-16,-4 0-32 0,-6-3-384 0,-2-1 0 0,-2-2-160 0,-5-1 160 31,2-1 0-31,-3-2 192 0,0 0 0 0,3 2 0 16,4 1 272-16,0-3 48 0,2 2 16 0,-2 0 0 0,0-1-16 0,0-2-16 16,0 1 0-16,0-2 0 0,-7-1-336 0,-3 0-160 15,2-2 160-15,-6-2-160 0,0-1 240 0,2 0-48 0,0-6-16 16,3-1 0-16,2 0-176 0,-1-4 0 0,-2-5 144 0,3 1-144 0,0-2 0 0,-3-1 0 31,2-1 0-31,-2 0 0 0,4-2 0 0,4-5 0 0,-3-2 0 16,5-4 0-16,2-3 0 0,0-4 0 0,5-3 0 0,4-4 0 15,0-3 144-15,6 1-144 0,4 1 192 0,4-6-192 16,1-7 0-16,5-5 0 0,2-2 0 0,5-1 0 16,1-3 0-16,8 0 0 0,8 1 0 0,3 1 0 0,5 2 224 0,6-4 32 15,7 0 16-15,2 4 0 16,4 4 176-16,0 6 16 0,0 1 16 0,0 5 0 0,-1 5-144 15,1 7-16-15,0 7-16 0,10 8 0 0,9 3-32 16,-2 10 0-16,-3 8 0 0,-3 4 0 0,-4 10 16 0,-4 7 0 16,-7 7 0-16,-5 0 0 0,2 4 64 0,-1 0 16 15,-3-1 0-15,-3 1 0 0,-1 1-368 0,-7-1 0 0,-3 2 0 0,-7-2 0 32,-7-4 0-32,-1 0 0 0,-3-2 0 0,-7-12 0 0,0 0 0 0,0 0 0 0,0 0 0 0,0 0 0 15,-7 10 0-15,7-10 0 0,-14 7 0 0,1-5 0 16,2-4-128-16,3-1 0 0,-3-1 0 0,4-3 0 31,-3 3 128-31,2-3 0 0,-1 2 0 0,4-1 0 0,5 6 0 0,-6-7 0 16,6 7 0-16,0 0 0 0,-1-7 0 0,1 7 0 0,0 0 160 0,-3-7-160 15,3 7 192-15,0 0-64 16,0 0-128-16,0 0 192 16,0 0-32-16,0 0-16 0,7-7 0 0,-7 7 0 0,0 0-144 0,4-7 0 15,-4 7 0-15,0 0 0 0,7-4 0 0,-7 4 0 16,0 0 0-16,0 0 0 0,7-3 128 0,-7 3-128 15,0 0 0-15,0 0 128 0,7-4-128 0,-7 4 0 16,0 0 0-16,0 0 0 0,0 0 0 0,0 0 0 16,0 0 0-16,0 0 0 0,7-3 0 0,-7 3 0 0,0 0 0 0,0 0 0 0,0 0 0 15,0 0-144 1,0 0 144-16,0 0 0 0,0 0 0 0,0 0 0 16,0 0 0-16,0 0 0 0,0 0 0 0,0 0 0 0,0 0 0 0,0 0 0 15,0 0 0-15,0 0 0 0,0 0 0 0,0 0 0 16,0 0 0-16,0 0 0 0,-10 4 0 0,10-4-160 15,-11 3 160-15,3-3 0 0,8 0 0 0,-7-3 0 16,-4 2 0-16,11 1 0 0,-10 0-160 0,0-3 160 16,-1 0-176-16,2 3 176 0,0-1-160 0,9 1 160 0,-14 0 0 0,0 0-144 15,0-4 144-15,1 4 0 0,-1-2 0 0,-4 1-160 16,2-2 160-16,-3 2 0 0,-4-5-192 0,0 2 64 0,-4-3 128 0,0-1-208 16,-1-2 32-16,-1-1 16 15,-6-2 0-15,-4-2 0 0,-4-3 160 0,0-4-208 16,-3 1 80-16,2-4 128 0,3-2 0 0,0 1 0 15,2-5 0-15,0 4 0 0,0-3 0 0,0 1-192 16,1-1 64-16,1 0 128 0,-2-4 0 0,0 2 0 0,4-4 0 0,3 1 192 16,2-1-192-16,3-2 0 0,-1-2 0 0,5-2 0 15,1-1 192-15,5 1-32 16,2 1-16-16,1 0 0 0,4-3 16 0,1-3 0 0,3-6 0 16,-1-3 0-16,4-1-160 0,-1-1 0 0,4-6 144 0,0-1-144 0,0-1 128 15,0-3-128-15,7-2 128 0,1 0-128 0,4-4 192 0,0 0-16 16,3 1-16-16,2 0 0 0,1 6-32 0,5 3 0 15,7 4 0 1,2 4 0-16,5 0 320 0,2 5 48 0,4 5 16 0,-1 1 0 0,2 5-64 0,1 9 0 16,-5 7 0-16,2 7 0 0,5 8-192 0,6 1-32 15,7 5-16-15,2 4 0 16,-1 2-208-16,-4 5 0 0,-4 4 0 0,-4 3-160 16,-6 2 160-16,-2 2 0 0,-2 0 0 0,-4 0-128 15,-6 2 128-15,-1-2 0 0,-7-3 160 0,-3 2-160 16,-3-3 160-16,-5-2-160 15,-3 1 160-15,-7-13-160 0,0 0 0 0,0 0 0 0,0 11 0 16,0-11 0-16,-7 11 0 0,7-11-288 0,-14 6 64 0,3-2 16 16,-3-3-176-16,3-2-16 0,1-2-16 0,1 2 0 0,9 1 256 0,-11-3 160 15,11 3-192-15,-9-4 192 0,9 4 0 0,0 0 0 16,-7-6 160-16,7 6-32 16,-7-4-128-16,7 4 0 0,-3-10 0 0,3 10 0 15,-2-8 0-15,2 8 0 0,0-10 128 0,0 10-128 0,2-8 160 0,-2 8-32 16,1-10-128-16,-1 10 192 0,4-7-192 0,-4 7 0 15,0 0 0-15,5-4 0 16,-5 4 192-16,7-4-48 0,-7 4-16 0,0 0 0 0,0 0-128 0,9-3 192 16,-9 3-192-16,0 0 192 0,0 0-192 0,11 3 0 15,-11-3 0-15,0 0 0 0,0 0 128 0,0 0-128 16,0 0 0-16,0 0 128 16,0 0-128-16,0 0-176 0,0 0 48 0,0 0 0 15,0 0 128-15,0 0 0 0,0 0-144 0,-11-3 144 16,2 3-256-16,-3-3 0 0,-2 2 16 0,1 1 0 0,1 0 112 0,-2 1 128 0,-2-1-208 0,0 3 80 15,0 0 128-15,-2 1 0 16,2-3-144-16,-2 5 144 0,0-3 0 0,-2 2 0 0,-2 5 0 0,-3 0 0 0,0 2 0 0,-4 2-192 16,-2 3 64-16,-2 2 128 0,-2 2-160 0,-2 3 160 31,3-2 0-31,-1 2-144 0,1 1 144 0,-3 0 0 0,3 0 0 16,-2 4-128-16,4 2 128 0,-3 5 0 15,-1 5 0-15,-2 3 0 0,2 1 0 0,4 4-128 0,0 1 128 0,4 3-192 16,1-3 192-16,7 0-192 0,1-2 192 0,5 5-192 0,5 2 192 0,2 4 128 15,5 1-128-15,2 3 176 0,2 1-176 0,1-2 0 16,1-2 0-16,3 0 0 0,0-5 0 0,2-2 240 16,3-3-64-16,-3-2-16 0,4-4-160 0,-1-5 128 15,1-7-128-15,-1-3 128 16,2-1 112-16,2-3 16 0,-2-4 0 0,0-3 0 0,4-4 80 16,-3 0 32-16,3-3 0 0,-1 0 0 0,0-2-64 0,2-1-16 15,5-1 0-15,-5 1 0 0,1-1-80 0,2-3-16 16,-1 1 0-16,0 0 0 0,-3 2-192 0,4-3 128 15,2 0-128-15,-2 1 0 0,-1-3 0 0,-2 3 0 16,-1-3 0-16,-2 1 0 16,4 1 0-16,-2-1 0 0,-1-3 0 0,-2 0 0 0,-1 0 0 0,-1-3-160 0,-1 3 160 0,-2 0-128 15,0 0 128-15,-10 0 0 0,7-4 0 0,-7 4-128 32,0 0 128-32,0 0-208 0,11 0 80 0,-11 0 128 15,0 0-192-15,0 0 192 0,0 0-160 0,0 0 160 0,0 0-176 0,0 0 176 0,7 0-192 0,-7 0 192 16,0 0 0-16,0 0 0 0,0 0 0 0,0 0 0 15,0 0-192-15,1 11 192 16,-1-11-192-16,0 0 192 0,3 10 0 0,-3-10 0 0,3 11 0 0,-3-11 0 16,0 0 0-16,1 11 0 0,-1-11 0 0,0 0 0 15,3 9 0-15,-3-9 0 0,0 0-128 0,0 0 128 0,4 8 0 0,3 1 0 16,-3-5 0-16,-4-4 0 0,0 0 0 0,7 5 176 16,3-1-48-16,-3-1-128 0,-7-3 0 0,7 4 0 15,-7-4 0-15,7 5 0 16,-7-5 0-16,7 4 0 0,-7-4 0 0,7 5 0 15,-7-5 0-15,0 0 0 16,0 0 0-16,0 0 0 0,0 0 0 0,0 0 0 16,0 0-176-16,0 0 176 0,0 0-160 0,-3 12 160 0,3-12-128 0,-11 13 128 0,-3-1-256 0,0-1 16 15,-3 3 16-15,-2 0 0 0,-6 4 32 0,-3 3 16 16,-7 0 0-16,-1 4 0 0,4-3-48 16,-5 6-16-16,0 1 0 0,-1 6 0 15,3-3-48-15,-4 1-16 0,3 2 0 0,-6 0 0 16,-1 1 144-16,0 1 32 0,-2 0 0 0,2 4 0 15,2 2 128-15,2 3-160 0,5 4 160 0,1-1-160 16,4-2 160-16,1 6 0 0,6 0 0 0,4-1 0 0,1-4 0 0,3 3 144 0,3 2-16 16,1 0-128-16,2 4 0 0,2-3 0 0,5 2 0 0,1 1 0 31,1 3 0-31,5-6 0 0,1-8 0 0,0-1 0 0,4-3 144 0,3-1-144 16,1-3 0-16,3 0 144 0,1-2 112 0,0-1 0 15,1-6 16-15,1-1 0 0,2-7-16 16,0 1 0-16,2-1 0 0,2-3 0 15,-1-4 80-15,-1 0 16 0,0-1 0 0,3-1 0 0,-2-5-128 0,-1 0-32 16,-1-3 0-16,1-1 0 0,0-3-192 0,-3 0 144 0,-2 0-144 0,-1-3 128 16,1-1-128-16,-5 1 0 15,2-4 0-15,-2 5 0 0,3 0 0 0,-1-2 0 0,-6 1 0 0,3 0 0 16,0 2 0-16,-3 0 0 0,1 1 0 0,1 1 0 16,1 0 0-16,0 4 0 15,-2-4 0-15,1 3 0 0,1 0 0 0,-1-1 0 16,-1 1 0-16,0 0 0 0,2 1 0 0,-6 0 0 0,3-1-176 0,2 1 176 15,-6-3 0-15,-2 1 0 0,2-1 0 0,-7-2 0 16,0 0 0-16,0 0 0 0,6 0 0 0,-6 0 0 16,0 0-160-16,0 0 0 0,0 0 0 0,0 0 0 0,0 0 0 15,0 0 0-15,0 0 0 0,0 0 0 0,0 0-48 0,0 0-16 16,0 0 0-16,0 0 0 0,0 0 224 0,-13-5-192 0,13 5 192 16,0 0-192-1,0 0 192-15,0 0 0 0,0 0-160 0,-12-4 160 16,12 4 0-16,0 0 0 0,0 0 0 0,0 0 0 0,0 0 0 0,0 0 0 15,0 0 192-15,0 0-64 0,0 0-128 0,0 0 0 16,0 0 0-16,0 0 0 16,0 0 0-16,0 0 0 0,0 0 0 0,0 0 0 15,0 0 0-15,0 0 0 0,0 0 0 0,0 0 128 0,0 0-128 0,0 0 0 16,0 0 0-16,0 0 0 0,0 0 0 0,0 0 128 16,0 0-128-16,0 0 128 15,0 0-128-15,1 7 0 0,-1-7 0 0,6 7-176 0,-2 1 176 16,-3 2 0-16,5-1 128 0,-5 0-128 0,5 0 0 0,-2 3 144 15,-1 1-144-15,1 4 0 0,-1-1 0 16,1 7 0-16,-3-1 0 0,1 9 0 0,2 5-128 0,-4 10 128 16,4 4-208-16,-1 7 80 0,1 10 128 0,-1-3 0 15,-2 4-144-15,6-4 144 0,3 1 0 0,-3 1 0 16,4 4 0-16,-3-3 128 0,2-3-128 0,1-2 0 0,-1-4 0 0,-2-4 128 16,2-3-128-16,0-5 128 0,5-6-128 0,-1 2 128 0,4 0-128 15,-1-2 192-15,3-1-192 0,0-3 192 0,1-1 64 0,4-3 32 16,3-7 0-16,9-1 0 0,2-2-80 0,4-1-16 15,7 0 0-15,3-3 0 0,0 0 0 0,-3-4 0 32,0-3 0-32,3-2 0 0,-1-4 16 0,6 0 0 0,11-1 0 0,3-4 0 0,5-3-208 0,-2-1 0 15,-4-5 128-15,2-3-128 0,-2-3 0 0,10-4 144 16,5-6-144-16,-1-4 128 16,-7-6-128-16,0-8 0 0,-7-3 0 0,2-4-176 0,-5-3 176 0,-1 3 0 15,0-3 0-15,-6 0-128 16,-1 0 128-16,-5-2 0 0,-9-2 0 0,-3 0 0 0,-1-3 0 0,-9 6-160 0,-2 2 160 15,-2 4-208-15,-4 3 208 16,-4 4-144-16,0-3 144 0,-3 3-128 0,-2 0 128 0,-5 3-208 0,-2 5 80 16,-4-1 128-16,0-1-192 0,-3 3 192 0,0 3-160 0,-4 1 160 15,0 0-256-15,-1 3 32 0,1 3 16 0,0 4 0 16,-1 0 64-16,-4 4 16 0,3 1 0 0,1 5 0 16,3 8-96-16,0 0-16 0,-6-10 0 0,6 10 0 31,0 0 240-31,0 0 0 0,0 0-160 0,0 0 160 0,0 0-192 0,0 0 16 0,0 0 16 0,0 0 0 15,0 0 160-15,0 0 128 0,0 0-128 0,0 0 176 16,0 0-176-16,0 0 128 0,5 13-128 0,-5-13 128 16,6 8-128-16,-6-8 0 0,0 0 144 0,0 0-144 0,7 10 0 15,-7-10 0 1,0 0 0-16,0 0 0 0,9 7 0 0,-9-7 0 16,0 0 0-16,0 0-128 0,9 4 128 0,-9-4 0 15,0 0 0-15,0 0 0 0,10 4 0 0,-10-4 0 16,0 0 0-16,0 0 0 0,0 0 0 0,0 0 0 15,9 6 0-15,-9-6 0 0,0 0 0 0,0 0-160 0,0 0 160 0,7 7-208 16,-7-7 208-16,0 0 0 0,0 0 0 0,7 8 0 16,-7-8 0-16,9 7 0 0,-2 0 0 0,-7-7 0 15,0 0 160-15,7 4-160 0,-7-4 128 0,0 0-128 16,7 6 0-16,-7-6 0 0,0 0 0 0,6 8 0 0,-6-8 0 0,0 0 0 0,7 11 0 0,-7-11 0 16,2 14-160-16,1 0 160 0,-3-14 0 0,0 11-144 31,-5 3 144-31,3 0 0 0,-1 0 0 0,1 1 0 0,-3 2 0 0,-1-3 0 15,-1 4 0-15,2 0 0 0,1 0 0 16,-3 3 0-16,2-1 0 0,1 3 0 0,1-2 0 16,1 2 0-16,0 0 0 0,2 2 0 0,0-2 0 0,0 2 0 0,4 0 0 0,-1 3 128 15,4 0-128-15,2 1 0 0,2 0 128 0,-1 6-128 16,1 4 208-16,-2 0-16 16,4 3-16-16,1 2 0 0,-2 2-32 0,4 3 0 0,5-4 0 15,-3-1 0 1,3 0-144-16,4-4 0 0,0 2 0 0,0 4 128 15,3 0 48-15,1-3 0 0,3 0 0 0,0-1 0 0,3-2-176 0,1 0 192 16,8-1-192-16,6-3 192 0,7-4 32 0,3-2 16 16,0-4 0-16,-3-4 0 0,-3-1-112 0,-1-4-128 0,0-2 176 0,4-8-176 15,2-6 0-15,5-2 0 16,6-6 0-16,-2-3 0 0,-1-5 0 0,-3-3 0 0,0-7 0 16,2-1 0-16,5-4 0 0,3-4 0 0,1 0 0 0,-2-8 0 15,-2-3 0-15,-2-1 0 0,0-4 0 0,-1-2 0 16,-1 2 0-16,0 3 0 15,1-3 0-15,-7-2 0 0,-1-4 0 0,-2-4 0 0,-5-8 0 0,-7-3 0 16,-3-7 0-16,-3 4 0 0,-2 7-144 0,-6 6 144 0,-3 2-224 0,-7 6 32 16,-3 7 16-16,-7 3 0 0,-1 4-16 0,-2 3 0 31,0 4 0-31,-2 5 0 0,-4 8 192 0,1 1-192 0,-1 4 192 0,-1 3-192 16,-2 11-16-16,0 0-16 0,0 0 0 0,0 0 0 15,0 0 48-15,0 0 16 0,0 0 0 0,0 0 0 16,0 0-80-16,0 0-16 0,-9 0 0 0,9 0 0 0,-10 4 256 0,10-4 0 15,-9 4-160-15,9-4 160 0,0 0 0 0,-9 7-176 16,9-7 176-16,0 0-128 0,0 0 128 0,-4 8 0 16,4-8 0-16,0 0 0 0,0 13 0 0,0-13 224 0,0 0-32 0,6 11 0 15,-6-11-64-15,0 0-128 16,0 0 176-16,9 4-176 0,-9-4 144 0,0 0-144 16,10 4 0-16,-10-4 144 0,0 0-144 0,0 0-144 15,11 2 144-15,-11-2-208 16,0 0 208-16,0 0 0 0,0 0 0 0,0 0 160 0,0 0-160 15,0 0 0-15,0 0 0 0,0 0 0 0,0 0 0 0,0 0 0 16,0 0 0-16,0 0 0 0,0 0 0 0,0 0 0 16,11-2 0-16,-11 2 0 0,10 3 0 0,-10-3 0 15,11 4 0-15,1 2 0 0,-5 1 0 0,-1 1 0 0,1 2 144 16,0 1-144-16,0 0 0 0,0 0 144 0,0-1-144 0,0-1 0 16,2-1 0-16,-2 3 0 0,0 0 0 15,0 3 0-15,1-3 0 0,2 3 0 0,-1 2 0 0,3 0 0 16,-1 2 192-16,3-1 0 15,1 1-16-15,2 0 0 0,-3 2-176 0,4 1 192 0,3 0-192 0,1 2 192 16,-1 4-48-16,4 2 0 0,0 5 0 0,3 2 0 16,4 0-144-16,4 3 0 0,8 0 0 0,2 0 0 15,4 3 0-15,3 1 0 16,4 0 0-16,-7-2 0 0,-1-2 0 0,1 3 0 16,0-3 0-16,5 2 128 0,7 3-128 0,7 0 0 0,3 1 144 0,-1 1-144 15,-1 1 208-15,-6-1-16 0,0 2-16 0,4 0 0 16,8-2 16-16,2-2 0 0,1-3 0 0,-5 0 0 0,-3 1-192 0,-7-5 192 15,-5 1-192-15,-1-5 192 0,1-5-192 0,4-5 128 16,5-7-128-16,-4-5 128 0,0-5-128 0,-7-7 0 0,-6-8 0 16,-1-7 0-16,0-7-192 0,3-6 16 0,0-13 16 0,0 0 0 31,4-2 16-31,-3-5 0 0,-1-1 0 0,-5-3 0 16,-6-2 144-16,-2-2-192 0,-2 0 192 0,-5 4-192 0,-2 0 192 15,-6 7-160-15,-3 7 160 0,-1 6-160 0,0 1 160 0,-6 7 0 16,-1 4 0-16,-4 3 0 0,1 0 0 0,-8-1-128 15,-2 3 128-15,-2-2-128 0,-2-1-176 0,-7-1-16 16,2-3-16-16,-6 0 0 16,0-3-144-16,-4 1-32 0,-3-3 0 15,3 2 0-15,0 0 288 0,0-1 48 0,1 2 16 0,2 0 0 0,1 1 160 0,0 5-192 0,10 2 192 0,-3 0-192 16,4 2 192-16,2 4 128 0,1 1-128 0,0 10 176 16,0 0-176-16,0 0 160 15,0-8-160-15,0 8 160 0,7-3 64 0,1 3 16 16,3 3 0-16,2 1 0 0,-2 3 0 0,0 0 0 0,0 4 0 0,-1 3 0 15,1 1-240-15,-1 2 144 0,1 1-144 0,-4-1 128 16,4 1-128-16,0 1 0 0,-1 1 0 0,1 2 0 16,-4-1 0-16,0-1 0 15,0-1 0-15,-3 2-176 0,0 1 176 0,-1 3 0 16,-1 3 128-16,-4-1-128 0,-1 3 0 0,-1 4 0 0,0 1-192 0,-6 1 64 16,0 6 128-16,-2 8 0 0,-1 4-144 0,-5 5 144 0,-3 2 0 0,-4-1 0 15,0 3-144-15,-4-1 144 0,-6-4-176 0,-5 2 32 16,-9 1 0-16,-6 0 0 15,-9 3-112-15,0-4-32 0,-3-7 0 0,-1-7 0 16,0-7-48-16,-10-5-16 0,-7-6 0 0,-2-10 0 16,2-9 16-16,3-3 0 0,0-7 0 0,-1-6 0 0,-2-5 128 0,0-6 16 15,0-3 16-15,6-2 0 0,3-8 48 16,5-2 0-16,4-5 0 0,3-4 0 16,-4-8 128-16,0 0-128 0,8-2 128 0,7 1-128 15,3-6 128-15,6-3 0 0,5-4 0 0,5-9 128 0,1-5-128 16,4 4 0-16,4 0 0 0,4 9-128 0,3-2 128 0,7 6 224 0,5 3-48 0,2 1-16 15,1 0-16-15,3 4 0 0,3 3 0 0,4 7 0 16,4 8 112 0,3 4 0-16,0 8 16 0,0 3 0 0,4 5 192 0,-4 1 48 15,0 4 0-15,1 3 0 0,2 0-32 16,-1 2 0-16,-3-1 0 0,1 2 0 0,0 0-336 0,-14 4-144 0,13-5 128 0,-1 4-128 16,-12 1 0-16,14-1 0 15,-2 1-192-15,-12 0 192 0,11 0-160 0,-11 0 160 16,0 0 0-16,14 1-144 0,-3 0 144 0,-11-1 0 0,10 5 0 0,1 2 0 15,0-3 0-15,-11-4-160 0,10 3 160 0,-2 1-208 0,-1-3 208 16,3 2 0-16,-10-3 0 0,8 3 0 0,-1-3 0 0,-7 0 0 16,10 2 0-16,-10-2 0 0,0 0 0 0,7 2 0 15,-7-2 0-15,0 0 0 0,0 0 0 0,7 0 0 16,-7 0 0-16,0 0 0 0,0 0 0 0,0 0-192 31,0 0 16-31,0 0 16 0,5-3 160 0,-5 3 0 0,10-4 128 0,-3 0-128 16,-3 0 0-16,3-3 0 0,3 1 0 0,-2-1-128 15,2-1 128-15,1 1 128 0,3-3-128 0,0 2 176 16,0-4-176-16,0-2 192 0,1 1-192 0,2-6 192 16,3 1-192-16,-1-7 0 0,-1-3 0 0,2-2 0 15,-1-4 0-15,1-5 0 0,1-4 0 0,-3-6 0 16,3-1 0-16,-5 3 0 0,3-2 0 0,-1 2 0 16,0-4-160-16,-3 3 160 0,-2-3 0 0,-2 1-144 15,-3 0 144-15,-1-2 0 0,0 1 0 0,-4 5-128 0,-3-1-16 0,-4 5 0 16,1 3 0-16,-4 2 0 15,-1 3 144-15,-2-3-128 0,-1 1 128 0,-2 1-128 16,-2-2 128-16,-3 3-128 0,-3-2 128 0,-4 1-128 0,-3-5 128 0,-6 1-160 0,-5 0 160 0,-7 0-160 31,-2 1 160-31,-11 2 0 0,-8 0 0 0,-1-2-128 16,4 0-16-16,-3-4 0 0,3 1 0 0,-1 0 0 0,0-1 144 0,-2 3-208 0,-1 0 80 0,4 6 128 16,6 1-144-16,5 4 144 0,10 1 0 0,6 8 0 15,7 4 0-15,5 4 0 0,7 1 160 0,4 6-32 16,14 4 32-16,0 0 16 15,0 0 0-15,0 0 0 0,0 0 288 0,10 14 64 16,5-2 16-16,3 5 0 0,1-2 64 0,1 2 16 0,1 0 0 0,0 1 0 16,2-4-432-16,-3 1-192 0,3 0 160 0,-2-1-160 15,0-3 0-15,-3 2 0 0,-2-5 0 0,0 2 0 16,-1-3 0-16,-1 0 0 0,0 0 0 0,0-3 0 0,-4 0 0 0,-3 0 0 16,1-1 0-16,-1 0 0 15,-7-3 0-15,7 0-128 0,-7 0 128 0,7 1-208 16,-7-1 208-16,7 0-176 0,0-1 176 0,-7 1-160 0,7 0 160 0,1-3 0 15,-8 3 0-15,10-4 0 0,-3-1 0 0,0-1 0 16,-3-1 0-16,3 0-128 0,-3 0 128 0,0 0 0 0,-1-3 0 0,0 2 0 16,1-3-176-16,0 1 176 0,2-1-208 0,0 0 80 15,0-3 128-15,4 0 0 16,0 0 0-16,-3-3 0 0,4 2 0 0,3-2 0 0,1 0 0 0,-1 1 128 16,2-2-128-16,3-3 0 0,1 0 0 15,5-2 128 1,0-2 0-16,6 0 0 0,5-7 0 0,3 0 0 0,0-3-128 0,1-1 0 0,5-3 0 15,-6-4 0-15,-3-2 0 0,0-2 0 0,2-3 0 0,-2 0 0 16,-4-2 0-16,0 0 0 16,-2 2 0-16,2-7 0 0,-4-3 0 0,-3-8 0 15,-4-6-176-15,-3-4 176 0,-4 0-208 0,-3 1 48 16,-4 3 16-16,-3-4 0 0,-8 0 144 0,-3 0-208 16,-7-1 80-16,-4 4 128 0,-6 5 0 0,-2 0 0 15,-2 3 0-15,-9-4 0 0,0 3-240 0,-4 4 80 0,-5-3 16 16,-7 10 0-16,-5 2 0 0,-5 9 0 0,2 10 0 0,4 4 0 15,1 4 0-15,2 3 0 16,5 6 0-16,1 2 0 0,5 4 144 0,-3 2 0 16,0 1 0-16,0 5-128 0,3 2 128 0,0-3 0 0,4 5 0 0,7-2 0 0,2 2 0 0,2 1 0 15,8 0 0 1,1 0 0-16,1 0 0 0,4 0 0 0,0 0 0 0,3 1 0 16,11-1 192-16,-9 3-48 0,9-3 0 0,0 0 0 15,0 0 0-15,0 0 0 0,0 0 0 0,0 0 0 16,0 0-144-16,0 0 160 15,0 0-160-15,0 0 160 0,0 0 32 0,0 0 0 0,0 0 0 0,16-4 0 16,-5 1-32-16,3-1 0 0,0 0 0 0,0 1 0 16,-3-3-16-16,3 5 0 0,2-3 0 0,-2 1 0 0,1-1-144 0,2 1 0 15,-3-1 0-15,1 1 128 0,2 0-128 0,-3 2 0 16,1-3 0-16,2 1 0 0,-2-1 0 0,-1 1 0 16,0-1 0-16,0 1 0 0,0 0 0 0,1 2 0 15,-1-3 128-15,0 1-128 0,-3 0 0 0,0 3 160 0,3 0-160 0,0 3 160 16,-3-2-160-16,0 2 0 0,2 1 0 0,-2 2 128 15,0-2-128-15,0-1 0 0,-11-3 0 0,14 5 0 16,-4 1 0 0,1 1 0-16,0 0 0 0,1-2 0 0,-1 1 0 0,3 2 0 15,2 2 128-15,3 1-128 16,6 0 128-16,3 2-128 0,1 0 128 0,6 3-128 0,1 2 160 0,6 3-160 0,2 0 192 0,2 1-192 16,3 4 176-16,1 1-176 0,3-1 160 0,4 1-160 15,5 3 144-15,2-2-144 0,10-3 128 0,-3 0-128 16,-1 0 240-16,3-4-48 15,1-3 0-15,2 0 0 0,2-1-192 0,4 1 176 0,0-6-176 0,0 1 160 16,-4-6-160-16,-2-2 128 0,-2-2-128 0,5-4 128 16,2-2-128-16,-2-7 160 0,-1-2-160 15,-6-5 160-15,-7-4-160 0,-2-1 0 0,-3-2 0 0,-2-5 0 16,4-7 0-16,-4-3 0 0,-3-5-176 0,-8-2 176 16,-5-2-256-16,-10-5 48 0,-11-3 0 0,-7-4 0 15,-6-4-176-15,-4 0-48 16,-2 0 0-16,-5 4 0 0,-4 9-144 0,-4 8-16 0,-6 11-16 0,2 7-14912 15,-3 7-2976 1</inkml:trace>
  <inkml:trace contextRef="#ctx0" brushRef="#br1" timeOffset="9559.32">14488 10287 10991 0,'0'0'976'0,"0"0"-784"15,0 0-192-15,0 0 0 0,0 0 2928 0,0 0 528 0,0 0 128 0,0 0 0 16,0 0-2704-16,0 0-560 0,0 0-96 0,0 0-32 15,0 0-192-15,0 0 0 0,0-8 0 0,3-3 0 16,-3 1 272-16,0 10 112 0,0-9 32 0,0 9 0 16,0-12 592-16,0 12 112 0,0-8 32 0,0 8 0 15,0 0 256-15,0 0 64 0,0 0 16 0,0 0 0 0,0 0-144 16,-7 8-16-16,4 4-16 0,-4 2 0 0,3 4-720 0,0 5-144 16,-3 5-16-16,0-2-16 0,1 5-256 15,-1-2-160-15,1 6 192 0,1-3-192 0,1 0 128 0,0 0-128 0,-3 2 0 0,2-1 0 16,3-1 0-16,-3 0 0 0,5 0 0 0,0 2 0 15,2-5 176-15,1 2-176 0,1 1 160 0,3 0-160 16,0 1 272-16,2 2-32 0,0 0-16 0,2 1 0 16,3-3 64-16,3 5 16 0,-2-2 0 0,9 6 0 31,5 3-304-31,6 1 128 0,8 0-128 0,4 3 0 16,2-4 160-16,-1 1-160 0,5 2 128 0,-5-5-128 15,-3 0 272-15,0-5-16 0,-2-5-16 0,3-3 0 16,5-4 96-16,7-5 32 0,4-3 0 0,0-4 0 0,-2-6-64 0,-3-5-16 15,-4-6 0-15,-2-6 0 0,-2-4 96 0,1-1 32 16,3-4 0-16,7-6 0 0,1-8-96 0,4-3-32 0,-4-2 0 0,-1-5 0 16,-7-4-32-16,-3 3-16 0,0-5 0 0,-2 2 0 15,3 0 16-15,4-2 16 0,5 2 0 0,-8 3 0 16,3-2-64-16,-9 3-16 16,0-1 0-16,-7 1 0 0,-3 6 80 0,-7 1 16 15,1 6 0-15,-7-1 0 0,-2 4-96 0,-5 4 0 0,-2-2-16 0,-5 2 0 0,-2-1-176 16,-3 2 0-16,-2-4 0 0,-4 3 0 0,-2-2 0 15,-3 2 0-15,-2 1 0 0,-3 3 0 0,5-3-240 0,-4 3 32 16,-3 0 0-16,0 4 0 0,3 1 64 16,0 5 16-16,11 8 0 0,0 0 0 0,0 0 128 0,0 0 0 15,-10-4-144-15,10 4 144 0,0 0 0 0,0 0 0 16,0 0 128-16,0 0-128 16,0 0 208-16,3 8-32 0,1 3-16 0,-1 2 0 0,-3-13-160 0,4 11 0 15,-4-11 0-15,0 10 0 16,0-10 0-16,-4 11 0 0,4-11-144 0,0 0 144 15,-7 11 0-15,7-11-192 0,-7 9 192 0,7-9-160 0,0 0 160 0,0 0-128 0,-11 9 128 16,11-9-128-16,0 0 128 0,-10 9 0 0,10-9 0 0,-7 8 0 16,7-8 0-16,0 0 0 0,0 0 0 0,-9 11 0 15,9-11 0-15,0 0 0 0,-6 11 0 0,6-11 0 16,0 0 0-16,0 0 0 0,0 0 0 0,0 0 0 16,-3 11 0-16,3-11 0 0,0 0 0 0,0 12 0 15,0-12 0-15,3 11 128 0,-3-11-128 0,0 12 128 16,1-1-128-16,-1-11 0 0,3 9 0 0,0 1 0 15,-3-10 0-15,4 14 0 0,-3-5-128 0,2 2 128 16,-3-11 0-16,3 12 0 0,-3-12 0 0,4 13 0 16,-1-1 0-16,-3-3 0 0,0 3 0 0,0 1-128 15,0-1 128-15,0-1 0 16,0 3 0-16,0 0 0 0,1 0 0 0,2 1 0 16,0 6 0-16,-3 0 0 0,1-3 0 0,2 4 0 15,1 3 0-15,3 2-128 0,0-1 128 0,0 2 0 16,4-3-144-16,-1 3 144 0,-1 4 0 0,0 0 0 15,2 0 0-15,3-1 128 0,0 1-128 0,0 0 0 0,6 0 0 0,4 1-176 0,2 4 176 0,9-5 0 16,7 0 0-16,1 0 0 16,0 0 0-16,6 0 0 0,1 0 0 0,-4-5-128 15,1-2 128-15,-5-2 0 0,2-5 160 0,2 3-160 0,6-3 0 0,10 1 0 16,6-3 0-16,-1-2 0 16,4-1 0-16,-5-3 0 0,-6-3 0 0,4-6 0 15,4 0 0-15,6-2 0 0,8-3 0 0,-4-3 0 0,-2-2 160 16,-5-5-16-16,-6-6 0 0,5-3 0 0,5-2 0 0,3-7 0 15,4-10 0-15,-8-8 0 0,-5-7-16 0,-5-4-128 0,-7-2 192 0,-3-4-64 32,2-3-128-32,-2-4-144 0,-5-1 144 0,-6-4-208 15,-6 1 208-15,-5 4 0 0,-7 6 0 0,-4 1 0 0,-7 5 0 0,-3 5 160 0,-4 4-160 0,-7 3 128 16,1 0-128-16,-5 4 0 0,0 7 0 0,0 4 128 16,-6 6-128-16,1 5 0 0,3 5 0 0,0 5 0 15,5 4 0-15,1 10 0 16,-7-7-144-16,7 7 144 0,0 0 0 0,0 0 0 15,0 0 0-15,0 0 0 0,0 0 0 0,0 0 0 16,0 0 128-16,0 11-128 0,0-11 0 0,1 14 0 16,2-1 0-16,-3-13 0 0,3 12 0 0,-3 1 0 15,0-2 0-15,0-11 0 0,-3 11 0 0,3-11 0 16,0 0 0-16,-7 14 0 0,7-14 0 0,-9 10 0 0,0-2 0 0,-2-1 0 16,-1-3 0-16,0 2-160 0,1-1 160 0,1 1-128 15,10-6 128-15,-13 3 0 0,4 1 0 0,-1 0-128 0,10-4 128 16,-9 3 0-16,9-3 0 15,-11 4 0-15,11-4 0 0,-7 4 0 0,7-4 0 0,0 0 0 16,0 0 0-16,0 0 0 0,0 0 0 0,-7 6 0 16,7-6 128-16,0 0-128 0,0 0 128 0,0 0-128 15,0 0 0-15,0 0 0 0,0 0 0 0,0 0 0 16,0 0 0-16,0 0 144 0,0 0-144 0,0 0 0 16,0 0 0-16,0 0 0 0,12 4 0 0,-12-4 0 0,11 4 0 0,-11-4 0 0,12 3 0 0,-12-3 0 15,16 7 0-15,-7-2 0 0,2 1 0 0,-11-6 0 16,12 7 0-16,-3 0 0 0,3-3 0 0,-5 3 0 15,-7-7 0-15,11 7 0 0,0 0 0 0,0 0 0 16,2-3 0-16,-2 0 0 16,0 1 0-16,3 0 0 0,0-2 0 0,4 1 0 15,0-4 0-15,0 0 0 0,4-4 0 0,-1-2 0 16,0-5 0-16,3-3 0 0,1-4 0 0,1-3 160 16,2-4-160-16,0-3 128 15,4-2-128-15,0-4 0 0,7-2 0 0,0 0 0 0,5-3 0 0,-1-5 0 16,-3-2 0-16,-1-4 128 0,-1-3-128 0,-6-1 0 15,-7-6 0-15,0-4 0 0,-4 1 0 0,-6-2 0 0,-3-2 128 0,-7-6-128 16,-5-9 0-16,-10-3 0 0,-5-8-144 0,-6 2 144 16,-7 2 0-16,-7-4 0 0,-8-1 0 0,-4-2 0 15,-10 1-176-15,0 6 176 0,-1 5-160 0,3 6 160 16,0 4 0-16,2 6 0 0,3 4 0 0,0 7 0 0,-3 3 0 0,3 8 0 16,4 8 0-16,3 9 0 0,5 4 0 0,6 6-144 15,5 7 144-15,4 4 0 16,2 3 0-16,5 3 0 0,1-1 0 0,3 3 0 15,0 0 0-15,1 3 0 0,0 1 0 0,-3 1 0 16,3-3 0-16,-6 2 0 0,2 1 0 0,-3-2 0 16,1 1 0-16,-1 1 0 0,-3-5-128 0,-4 2 128 15,0-2 0-15,0 0-128 0,0-2 128 0,0 2 0 16,4-3 0-16,-3 1 0 0,4 0 0 0,2 0 0 0,2 1 0 0,4-1 0 16,12 2 0-16,0 0 0 15,-9 0 0-15,9 0 144 0,0 0-144 0,0 0 160 16,0 0-32-16,0 0 0 0,12-5 0 0,-1-1 0 0,1 1-128 15,1 1 192-15,1-5-192 0,-2 4 192 0,1 0-192 0,-4-2 0 16,1 1 0-16,-2-3 0 0,2-1 0 0,-3 3 0 16,-3-2 0-16,1 0 0 0,0 2 0 0,-1 0 0 15,-1-4 0-15,-3 11 0 16,4-7 0-16,-1 0 0 0,1 0 0 0,-4 7 0 0,4-7 0 0,-4 7 0 16,7-4 0-16,0 1 0 0,-7 3 0 0,10-2 0 15,-2 2 0-15,-8 0 0 0,11 2 0 0,-1 3 0 16,-10-5 0-16,10 5 0 0,-10-5 0 0,11 7 0 15,-3 0 0-15,-8-7 0 0,10 6 0 0,-10-6 0 16,11 5 0-16,-11-5 0 0,0 0 0 0,11 7 0 16,-11-7 0-16,0 0 0 0,0 0 0 0,10 4 0 0,-10-4 0 0,0 0 0 15,0 0 0-15,0 0 0 0,8 7 0 0,-8-7 0 16,0 0 0-16,0 0 0 0,13 5-128 0,-13-5 128 16,11 5 0-16,-11-5 0 15,11 8 0-15,-11-8 0 0,11 7 0 0,-11-7 0 16,0 0 0-16,13 7 0 0,-13-7 0 0,0 0 0 0,11 7 0 0,-11-7 0 15,0 0 0-15,14 7 0 0,-14-7 0 0,0 0 0 0,13 5 0 0,-13-5 0 16,16 4 0-16,-2 1 0 0,-14-5 0 0,11 0 0 16,-11 0 0-16,12 4 0 0,-12-4 0 0,13 2 0 15,-13-2 0 1,0 0 0-16,0 0 0 0,0 0 0 0,0 0 0 0,0 0 0 0,0 0 0 0,0 0 0 16,0 0 0-16,0 0 0 0,0 0 0 0,0 0 0 0,0 0-128 0,0 0 128 31,0 0 0-31,0 0 0 0,0 0-144 0,0 0 144 15,0 0 0-15,-9 10 0 0,9-10 0 0,-6 7 0 16,6-7 0-16,-10 7 0 0,10-7 0 0,-8 2 0 0,8-2 0 0,-13 5 0 16,13-5 0-16,-8 2 0 0,8-2 0 0,0 0 0 15,0 0 0-15,-10 4 0 0,10-4 0 0,0 0 0 16,0 0 0-16,-8 2 0 0,8-2 0 0,0 0 0 16,0 0 0-16,0 0 0 0,0 0 0 0,0 0 0 0,0 0 0 0,0 0 0 15,0 0 0-15,0 0 0 0,0 0 128 0,0 0-128 16,0 0 0-16,0 0 0 0,0 0 0 0,0 0 0 15,0 0 0-15,0 0 0 0,0 0 0 0,0 0 0 16,0 0 0-16,0 0 0 0,0 0 0 0,0 0 0 16,0 0 0-16,0 0 128 0,0 0-128 0,0 0 0 15,0 0 0-15,4 12 0 16,-4-12 0-16,0 0 0 0,4 13 0 0,-4-13 0 16,3 12 0-16,-3-12 0 0,0 0 0 0,4 16-128 15,-4-5 128-15,0 2 0 0,0-13 0 0,-4 13 0 16,4 3 0-16,-4-2 0 0,1 0 0 0,-1-2 0 0,1 1 0 0,-1-2 0 15,1 3 0-15,-1 4 0 0,-3-1 0 0,0 5 0 16,0-1 0-16,0 4 0 0,0-3-192 0,-4 6 192 16,4 0 0-16,-4 1-128 0,0-1 128 0,-2-3 0 0,-1 0 0 15,3 3 0-15,0 3 0 0,0 2 0 0,-3 1 0 0,-4 2 0 16,0 2-128-16,-2 1 128 0,-2-3 0 0,-3 4 0 16,-5 2 0-16,0-1 0 0,-2 3 0 0,-2 2 0 15,-1-7 0-15,3 2-160 16,0 0 160-16,3-2 0 0,-2 0 0 0,5 0 0 15,-2 2 0-15,3-5 0 0,0 2 0 0,0-2 0 0,7-1 0 0,-2 1 0 0,2-2 0 0,3 0 0 16,-4-2 0-16,3 0 0 16,0 1 0-16,2-1 0 0,3 2 0 15,4 3 0-15,0 2 0 0,3 0-128 0,1 0 128 0,5 4 0 16,3-1 0-16,0 2 0 0,4 5 0 0,5-1 0 16,4 0 0-16,5-2 128 0,0-2-128 0,7 2 0 0,2 4 0 0,3 0-128 15,2 3 128-15,8-6 0 16,2-4 0-16,6 2 0 0,4-6 0 0,1-1 0 15,1-5 0-15,-1-4 0 0,-5-4 144 0,-2-6-144 16,-2-3 192-16,5-3-192 0,3-3 176 0,6-2-176 16,6-1 160-16,-5-1-160 0,0-6 208 0,-7 1-48 15,-4 2-16-15,-6-3 0 0,-1-3 0 0,-2 2 0 0,-1-6 0 16,-4 1 0-16,-2 0-144 0,-7 1 0 0,-5-4 0 0,-7 2 0 16,-7 1 0-16,-5-1 0 0,-6-5 0 0,-7-2 0 15,-10-4 0-15,-5-3-224 0,-6 1 32 0,-4-1 0 16,-2-2 192-16,-3 2-192 0,-2 2 192 0,2 2-192 15,1 2 192-15,1 1 0 0,-1 1-160 0,0 5 160 0,4 1 0 16,0 3 0-16,4 1-144 0,4 3 144 0,4 1 0 0,2 5 0 16,4-2 0-16,5 2 0 0,-1 2 0 0,2-4 0 31,8-4 0-31,-7 7 0 0,7-7 144 0,-5 10-144 0,-2-3 128 0,0 0-128 16,7-7 0-16,-11 7 0 0,2-1 0 0,-3-1 0 15,1-1 0-15,-3 0 0 0,0-1 0 0,-1 0 0 0,1 1-160 16,-3-4 160-16,3 0 0 0,0 0-144 0,2 0 144 0,-1 0 0 15,1 0 0-15,12 0 0 16,-14 0 0-16,1 0 0 0,13 0 0 0,-12 0-128 16,12 0 128-16,0 0 0 0,-13 0 0 0,13 0 128 0,0 0-128 0,0 0 0 15,0 0 0-15,0 0 128 0,0 0-128 0,0 0 128 16,0 0-128-16,0 0 128 0,0 0-128 0,0 0 0 16,0 0 0-16,0 0 128 0,0 0-128 0,0 0 0 0,0 0 0 0,0 0 0 31,0 0 0-31,0 0 0 0,0 0 128 0,0 0-128 15,0 0 0-15,-4 10 0 0,7 1 0 0,-3-2 0 16,0 0 0-16,4 5 128 0,-1-3-128 0,1 1 0 0,0 1 0 0,-1 1 0 16,1 0 0-16,-1 0 0 0,-2 4 0 0,2 0 0 0,-3 1 0 0,0-1 0 15,3 3 0-15,-3 0 0 0,0 4 0 0,0 1 0 16,0 5 0-16,-3 1 0 16,-1 1-144-16,1 5 144 0,0-2 0 0,2 3 0 15,1 2-144-15,3 3 144 0,1 4 0 0,0 0 0 16,3 3 0-16,3-1 0 0,2 7 0 0,5 0 0 0,4 7 0 0,4-4 0 15,4-3 0-15,6 2 0 0,6-1 0 0,5-1 0 16,7-5 0-16,0 1 0 0,-3 0 0 0,3 0 0 16,4-2 0-16,0-2 0 15,7-1 0-15,9-2 0 0,8-2 0 0,-2-3 0 0,2-5 0 0,-2-6 0 16,-1-3 0-16,9-6 176 0,12-4-32 16,-3-6 0-16,0-1-144 0,-4-5 128 0,-8-2-128 15,11-7 128-15,8-3-128 0,-3-7 0 0,-1-7 144 0,-10-7-144 0,-2-8 0 0,-1-7 0 16,6-12 0-16,-4-5-192 0,-4-15 192 0,-10 1-208 15,-7 2 80-15,-6-6 128 16,-4-5-256-16,-4 1 80 0,-6-1 16 0,2-1 0 0,-3 0 160 0,-7 8 0 16,2 5 128-16,-9 2-128 0,0 2 208 0,-9 5-16 0,1 3-16 0,-4 2 0 31,-8 0-176-31,1 4 192 0,-5 7-192 0,-1 4 192 0,-4 4-192 16,-2 4 0-16,-1-1 0 0,-1 1 0 0,-2 4 0 0,2 3 0 0,-6 3 0 15,1 4 0-15,2 0 0 0,-3 6 0 0,3 0 0 0,-3 3 0 16,7 11 0-16,0 0 0 0,0 0 0 0,0 0 0 15,0 0 0-15,0 0 0 0,0 0 0 0,0 0 0 16,0 0 0-16,0 0 0 0,7 8 0 0,-4-1 0 16,2 3 0-16,2-3 160 0,3-3-160 0,-6 3 160 15,-4-7-160-15,0 0 0 0,0 0 0 0,0 0 0 16,0 0 0-16,0 0 0 0,0 0 0 0,0 0 0 16,0 0 0-16,0 0 0 15,0 0-144-15,0 0 144 0,3-11-144 0,-3 11 144 0,0-11-208 0,0 1 80 16,0 10 128-16,0 0 0 0,-3-10 0 0,3 10 0 0,0 0 0 0,0 0 128 31,0 0-128-31,0 0 0 0,0 0 0 0,0 0 0 0,0 0 0 0,0 0 0 0,0 0 0 0,0 0 0 31,0 0 0-31,0 0 0 0,0 0 0 0,0 0-128 16,0 0 128-16,0 0-128 0,0 0 128 0,0 0-160 0,0 0 160 0,0 0-160 0,0 0 160 0,0 0 0 16,0 0 0-16,0 0 0 0,0 0 0 15,0 0 0-15,0 0 0 0,0 0 128 0,0 0-128 16,0 0 0-16,0 0 0 0,0 0 0 15,0 10 0-15,0-10 0 0,0 0 0 0,0 0 0 0,0 0 0 0,-1 11 0 16,1-11 0-16,0 10 0 0,0-10 0 0,0 11 0 16,0-11 0-16,0 0 0 0,0 9 0 0,0-9 0 15,0 12 0-15,0-12 0 0,0 0 0 0,0 11 0 16,0-11 0-16,0 0 0 0,0 0 0 0,0 10 0 16,0-10 0-16,0 0 0 0,0 0 0 0,0 0 0 0,0 0 0 0,0 0 0 15,4 8 0-15,-4-8 0 0,0 0 0 0,0 0 0 16,0 0 0-16,0 0 0 0,0 0 0 0,11-2 0 15,-1-4 0-15,-2-1 0 0,2-3 0 0,1-1 0 16,-1 0 0-16,2-3 128 0,2-7-128 0,3-1 0 16,1-5 0-16,0-2 144 0,0-3-144 0,3 0 0 15,-3-3 128 1,6 2-128-16,1-5 0 0,2 5 0 0,3-4 0 0,2 0 0 16,1-2 0-16,-1-2 0 0,0 2 128 0,0-4-128 0,0-3 0 0,-7-3 0 15,0-2 0-15,-4-1 0 16,-6 2-128-16,-1 0 128 0,-6 0 0 0,-2-7 0 0,-12-8 0 15,-6-10 0-15,-9-10 0 0,-11-4 0 0,-14-3 0 16,-11-6 0-16,-11-9 0 0,-4-2 0 0,-3-2 0 0,-3 5 0 16,-3 8-144-16,-4 1 144 0,-4-1-128 0,3 5 128 15,5 1-624 1,8 7-32-16,5 11-16 0,-3 4 0 0,0-1-1440 0,7 9-272 0,1 7-64 0</inkml:trace>
  <inkml:trace contextRef="#ctx0" brushRef="#br2" timeOffset="20182.82">14852 10064 32943 0,'2'11'2928'0,"3"3"-2352"0,-3-1-448 0,-2 1-128 0,-2 0 1856 0,-1 2 368 16,-1-2 64-16,-1 4 16 15,-2-4-1456-15,1 4-272 0,-1-2-64 0,0 5-16 16,-2 1-496-16,2 2 0 0,-3-3 0 0,4 1 0 0,1 2 0 0,1 2 0 16,1 2 0-16,-1 0 0 0,4 1 0 0,0 3 0 31,0-4 0-31,0 4 0 0,0 0 0 0,0 0 0 0,7 0 0 0,-1 0 0 15,3-5 0-15,3 1 128 0,0-5 0 0,1 1 16 16,3 0 304-16,0-3 64 0,3-1 16 0,1 0 0 0,1-3 176 0,1 1 48 16,5-4 0-16,-1 0 0 15,2-7-192-15,0-2-48 0,1-3 0 0,6-5 0 0,5-4-192 0,9-4-32 16,3-6-16-16,1 2 0 0,0-2-272 0,-3-3 0 16,-1 0 0-16,-3-1 0 0,-3-4 128 0,0-1-128 15,0-1 192-15,6-1-192 0,1 1 256 16,2-3-64-16,1 0-16 0,-4-2 0 0,-6 0 176 0,-4 2 32 15,-7 0 16-15,0 2 0 0,-4 2 0 0,-3 1 0 16,-3 1 0-16,-1 3 0 0,-3 3-112 0,-4 3-32 0,-3 1 0 16,-1 3 0-16,1-3-256 0,-4 3 0 0,-3 1 128 0,-1 1-128 15,-3 9 0-15,4-9 0 0,1 0 0 0,-5 9-144 16,0 0 144-16,2-9 0 0,-2 9 0 0,0-10 0 0,0 10 0 16,0 0-160-1,-2-9 160-15,2 9-208 0,0 0 208 0,0 0 0 0,-2-11 0 0,2 11 0 16,0 0 0-16,0 0 0 15,0 0 0-15,0 0 0 0,0 0 0 0,0 0 0 16,0 0 0-16,0 0 0 0,0 0 0 0,0 0 0 0,0-9 0 0,0 9 0 16,0 0 0-16,0 0 0 0,0 0 0 0,0 0 0 15,0 0 0-15,0 0 0 0,0 0-128 0,0 0 128 16,0 0-144-16,0 0 144 0,0 0-128 0,0 0 128 16,0 0-144-16,0 0 144 0,0 0-160 0,0 0 160 15,0 0-128-15,0 0 128 0,0 0 0 0,0 0-144 16,0 0 144-16,0 0 0 0,0 0 0 0,0 0-128 0,0 0 128 0,0 0 0 15,-12 0 0-15,12 0 0 0,0 0 0 0,0 0 0 16,0 0 0-16,-13 7 0 0,13-7 0 0,0 0 0 16,-10 7 0-16,10-7 0 0,0 0 0 0,0 0 0 15,-9 9 0-15,9-9 0 0,0 0 0 0,0 0 0 16,0 0 0-16,-6 11 0 0,6-11 0 0,0 0 0 0,0 0 0 0,0 0 0 16,-1 12 0-16,1-12 0 0,0 0 0 0,0 0 0 31,-5 11 0-31,5-11 0 0,0 0-128 0,-4 9 128 0,4-9 0 0,0 0 0 15,-10 12 0-15,10-12 0 0,-8 7 0 0,8-7 0 16,0 0-192-16,-11 8 64 0,11-8 128 0,-10 10 0 16,10-10-144-16,0 0 144 0,0 0 0 0,-14 7 0 15,14-7 0-15,-11 7 0 0,11-7 0 0,0 0 0 16,0 0 0-16,-10 11 0 0,10-11 0 0,-8 8-176 16,8-8 48-16,-17 10 0 0,3-3 128 0,2 0 0 0,-2 0 0 15,0 0 0-15,0 0 0 0,-3 0 0 16,2-3 0-16,-3 3 0 0,1-3-144 0,-1 3 144 0,-2 0-160 15,0 0 160-15,-1 0 0 0,0 0 0 16,3-3 0-16,-5 3 0 0,0 0 0 0,-3 0 0 0,1-3-144 0,-3 3 144 0,3 0 0 0,-1 0-128 16,-2 0 128-16,3 0 0 0,-3 0-128 0,-1-3 128 31,-2 0-128-31,-1 2 128 0,-4 0 0 0,0-1 0 16,-3-2 0-16,0 1-128 0,-3-4 128 0,1 0 0 0,2 0 0 0,0-6 128 15,0-2-128-15,-1 1 0 0,5-4 0 0,-1-2-128 0,1-2 128 16,0-2 0-16,1-2 128 0,0-2-128 15,2-1 128-15,2-2-128 0,0-1 160 0,3 3-160 16,2-3 0-16,0 1 0 0,4 2 0 0,3-4 0 16,4 1 176-16,0 2-176 0,4 0 192 0,2 2-192 15,1 1 208-15,1 1-64 0,5 1-16 0,-2 2 0 16,6 2 0-16,-3 1-128 0,3 2 192 0,-2 1-64 0,-1 10-128 0,7-11 0 16,3 1 0-16,-10 10 0 0,7-7 0 0,-7 7 0 15,8-8 0-15,2 1 0 0,-10 7 0 0,11-7 0 16,-4 0 0-16,-7 7 0 0,0 0-176 0,7-6 176 0,-7 6-128 0,0 0 128 15,11-4 0-15,-11 4 0 0,11-1 0 0,-11 1 0 16,10 4 0-16,-10-4 0 0,0 0 0 0,0 0 0 31,0 0 0-31,4 10 0 0,-4-10 0 0,-2 11 0 0,2-11 0 0,-6 13-128 16,0-4 128-16,-1 1 0 0,-1-3-176 16,1 0 176-16,-4-3-208 0,1 0 80 0,10-4 128 0,0 0-128 15,-14 5 128-15,3-3-128 0,0 1 128 0,11-3 0 16,0 0 0-16,-11 0 0 0,11 0 0 0,0 0 0 15,-10-3 0-15,10 3 0 0,0 0 0 0,0 0 128 0,0 0-128 16,0 0 0-16,-11-2 0 0,11 2 128 0,0 0-128 0,0 0 0 16,0 0 0-16,0 0 0 0,0 0 0 0,0 0 128 15,0 0-128-15,-11-2 0 0,11 2 0 0,0 0 0 16,0 0 0-16,-13 0 0 0,13 0 0 0,-11 0 0 16,11 0 0-16,0 0 0 0,0 0 0 0,-14 4-128 15,14-4 128-15,-14 9-160 16,2-2 160-16,2 0-160 0,-1 2 160 0,0-2 0 0,-2 2 0 0,-1-1 0 15,-1 0 0-15,-3-1 0 0,4 0 0 0,-5 0 0 16,-1 0 0-16,-6 0 0 0,1-3 0 0,-7 3 0 0,0-2 0 0,-4-1-160 0,-2-4 160 16,1-2-160-16,-2-2 16 0,0-1 0 0,0-4 0 0,4 0 0 31,-4-5 144-31,3-5-160 0,1-1 160 0,1-6-160 16,-1-1 160-16,-1-4 0 0,-2 0 0 0,5-2 128 15,-2-2-128-15,3-1 0 0,3-2 0 0,4 6 0 16,0 3 0-16,1-1 176 0,9 3-176 0,1-3 192 0,3 2 0 0,4 1 0 15,4-1 0-15,6 1 0 16,-2-3 64-16,6 0 0 0,7 1 16 0,4-6 0 16,3-1-80-16,8-3-32 0,6-3 0 0,4 2 0 0,3 1-160 0,1 0 192 15,3 2-192-15,-3 5 192 0,3-2-192 0,0 1 160 16,4-3-160-16,1 4 160 0,3 4-160 0,2-1 0 16,1 4 0-16,-3 1 128 0,-1-1-128 0,-7 3 128 0,-2 4-128 0,-8 1 128 15,-1 0-128-15,-3 5 128 16,-4 1-128-16,-3 1 128 0,0 3-128 0,-3 0 0 0,-4 3 0 15,-1 1 0-15,-3 0-128 0,-3 2 128 0,-3 1 0 0,-8 0 0 16,0 0 0-16,0 0-144 0,0 0 144 0,0 0 0 16,0 0-240-16,0 0 64 0,0 0 16 0,0 0 0 15,0 0-32-15,-12 1 0 0,-1 1 0 0,-1-2 0 16,2-2 192-16,-2 1 0 16,0-2 0-16,0 0 0 0,3-1 0 0,0 0 0 0,-3 0 0 15,3-3-128-15,1 1 128 0,-1 1 0 0,0-1 0 0,1 2 0 16,3-6 0-16,7 10 0 0,-14-7 0 0,5 0 0 15,3 2 0-15,6 5 0 0,-10-7 0 0,10 7 0 16,-7-7 0-16,7 7-160 0,0 0 160 0,0 0 0 0,0 0 0 0,0 0 0 16,-2-7 0-16,2 7 0 15,0 0 0-15,0 0 0 0,0 0 0 0,0 0 0 0,0 0 0 0,0 0 0 16,0 0 0-16,0 0 0 0,0 0 0 0,0 0 0 16,0 0 0-16,0 0 144 0,0 0-144 0,0 0 0 15,0 0 0-15,0 0 0 0,0 0 0 0,0 0 0 16,0 0 0-16,0 0 0 0,0 0-160 0,0 0 160 15,0 0 0-15,0 0-144 0,0 0 144 0,-5 14 0 16,5-14 0-16,0 0 0 0,-4 11 0 0,4-11 0 0,0 0-128 0,-5 14 128 16,5-14 0-16,-7 11 0 0,7-11 0 0,-7 11 0 31,7-11 0-31,-9 11 0 0,0-1 0 0,0-3 0 0,9-7 0 0,-14 8 0 16,3 2 0-16,-3-6 0 0,0 2 0 0,-2-5-160 15,0 2 160-15,-4-7 0 0,1 1-128 0,-4-4 128 0,-5-4 0 0,-1 0 0 0,1-3 0 0,-1-4 0 16,0-3 0-16,-3-3 0 15,0-1 0-15,-1-2 0 0,3 0 0 0,-2-6 0 16,2 1 176-16,1-4-176 16,-1-1 192-16,-3-1-192 0,4 0 176 0,-3-1-176 15,3-1 160-15,1-6-160 0,3 0 240 0,1-3-48 0,2-1-16 0,1-2 0 16,6-3-48-16,2-7-128 0,2-2 192 0,7-7-64 16,0-7 0-16,5-1 0 0,5-4 0 0,1-2 0 15,5-7-128-15,5-1 0 0,4-6 0 0,4 1 0 0,4 4-128 0,6 0 128 16,1 2-160-16,3 0 160 0,-3 2 0 0,6 2 0 15,-1 8-128-15,0 2 128 0,3 3 0 0,-1 4 0 16,7 0-160-16,0 4 160 0,2 3 0 0,-2 3 0 16,0 4 0-16,-4 6 0 0,-7 5 0 0,0 7 0 15,-1 3 0-15,-5 4 128 0,-1 4-128 0,-1 3 0 16,4 1 0-16,-3 5 0 16,0 5-192-16,0 3 192 0,0 4-192 0,-4 1 192 15,-1 5 0-15,-4 1 0 0,-2 0 0 0,-5 4 0 16,-3 0-128-16,-3 2 128 0,1 1-160 0,-11-7 160 15,3 8-144-15,-3-8 144 0,0 14-128 0,-3 0 128 0,-1-3-240 0,-6 3 48 16,3-4 0-16,-4 1 0 0,-3 2 192 0,3-1 0 16,-7 1 0-16,0-1-144 0,1-1 144 0,1 3 0 15,0 2 0-15,2 0 0 0,0-2 0 0,3 2 128 0,-4 0-128 0,5-2 128 16,-1 2-128-16,0-1 0 0,-2 0 128 0,2 1-128 16,3-3 0-1,1 3 144-15,0-2-144 0,0 0 0 0,0-3 0 0,3 0 0 0,-2 2 0 0,6-13 0 0,0 0 0 0,-4 11 160 31,4-11-160-31,0 0 128 0,0 0-128 0,0 0 0 0,-7 11 0 0,7-11 128 16,0 0 16-16,0 0 0 16,0 0 0-16,0 0 0 0,0 0-144 0,0 0 0 15,0 0 0-15,0 0 0 0,0 0 0 0,0 0 0 0,0 0 0 0,-8 3 0 16,8-3 128-16,0 0-128 0,0 0 0 0,0 0 128 16,0 0-128-16,-10-6 0 0,3-1 0 0,7 7 0 15,-7-7 128-15,7 7-128 0,-4-5 0 0,4 5 128 16,-4-10-128-16,4 10 0 0,-3-9 0 0,3 9 0 15,0-7 0-15,0 7 0 0,3-9 0 0,-3 9 0 16,1-7 0-16,-1 7 160 0,4-11-160 0,-4 11 160 0,6-7-160 0,1 0 0 16,-7 7 0-16,4-7 0 15,-4 7 0-15,7-7 0 0,-7 7 0 0,0 0 0 16,4-7 0-16,-4 7 0 0,6-7 0 0,-6 7 0 0,0 0 0 0,0 0 0 16,0 0 0-16,0 0 0 0,0 0 0 0,0 0 0 15,0 0 0-15,0 0 0 0,4-7 0 0,-4 7 0 0,0 0 0 0,0 0 0 16,0 0 0-16,0 0 0 0,0 0 0 0,0 0 0 15,0 0 0-15,0 0 0 0,0 0 0 0,0 0 0 16,8-7 0-16,-8 7 0 0,0 0 0 0,0 0 0 16,0 0 0-16,0 0 0 0,0 0 0 0,0 0 0 15,0 0 0-15,0 0 0 0,0 0 0 0,0 0 0 16,3-9-144-16,-3 9 144 16,0 0 0-16,0 0 0 0,0 0 0 0,0 0 0 15,0 0 0-15,0 0 0 0,0 0 0 0,0 0 0 16,0 0 0-16,0 0 0 0,0 0 0 0,0 0 0 15,0 0 0-15,0 0 0 0,0 0 0 0,0 0 0 16,0 0 0-16,0 0 0 0,0 0 0 0,0 0 0 16,10 9 0-16,-10-9 0 0,0 0 0 0,11 10 0 15,-11-10 0-15,0 0 0 0,11 8 0 0,-11-8 0 0,10 8 0 0,-10-8 0 16,7 11 0-16,1-4 0 0,-8-7 0 0,10 12 0 16,-2-1 0-16,-1-2 0 0,3 0 0 0,1 1 0 15,3-2 0-15,0 3 0 16,5 3 0-16,5 3 0 0,3 1 0 0,0 3 0 0,4 1 0 0,-2 3 0 0,6 0 0 0,-1 0 0 15,1 0 0-15,-2 1 0 0,2-3 0 0,4 1 0 16,-4 0 0-16,8-1 0 16,7-2 0-16,3-1 0 0,4-4 0 0,2-2 0 15,-1 0 0-15,0-3 0 0,-7-2 0 0,1-2 0 16,-2-2 0-16,1-7 0 0,8-3 0 0,2-9 0 0,-1-4 0 0,-3-7 0 0,-2-5 0 0,-5-2 0 16,-4-5 0-16,-4-4 0 0,-5-7-144 0,-2 1 144 15,-3-5-176-15,-1 1 176 0,-2-7-192 0,1 5 192 16,0 1 0-16,-5 1 0 15,-2 3 0-15,-5 3 0 0,0 3 0 0,-4 3 0 16,-3 0 0-16,-1 4 0 0,-3 2 0 0,0 1 0 16,-3 2 0-16,-1 4 144 0,1 1-144 0,-4 3 192 0,4 4-192 0,-1-1 192 31,-3 5-192-31,3 1 0 0,1 1 0 0,-4 12 0 16,0 0 0-16,0 0 0 0,0 0 0 0,0 0 0 0,0 0 0 0,0 0 0 15,0 0 0-15,0 0 0 0,0 0 0 0,0 0-176 0,0 0 176 0,-7 12-128 16,3-1 128-16,4-11 0 0,-7 14 0 0,-4 0 0 0,1-1 0 0,-1 0 0 15,-1 0 0 1,0 0-128-16,1-1 128 0,0-3 0 16,-1 4 0-16,0-1 0 0,4 0 0 0,-2 0-128 0,1 2 128 0,-2-1-128 15,2-1 128-15,2 1 0 0,-3-1 0 0,4 1 0 16,-1 1 0-16,0-3 0 0,-2 3 128 0,4-3-128 16,5-11 0-16,-4 14 0 0,-1-3 0 0,3-1 0 15,2-10 0-15,0 11 0 0,0 0 128 0,0-11-128 16,0 11 0-16,-3 0 0 15,6 1 0-15,-3-12 0 0,0 12 0 0,2-1 0 0,0 0 0 16,1 1 0-16,1 0 0 0,-2 2 0 0,1 1 0 0,-1 1 0 16,3 0 0-16,-3 5 0 0,5-1 0 0,0 4 0 15,4-1 0-15,-2 4 0 0,3-2 0 0,-1 4 0 16,3 3 0-16,5 3 0 0,-1 1 0 0,7 2 0 16,0-2 0-16,3-1-160 0,4-2 160 0,0 2 0 15,1-3 0-15,5 0 0 0,1 2 0 0,-3-1 0 16,0 1 0-16,6 1 0 0,1-3 0 0,8-5 0 0,9 0 0 0,1 1 0 0,6 0 0 0,-3 1 0 15,0-4 0 1,-3 0 0-16,-1-1 0 0,5-2 144 16,3-1-144-16,4-3 0 0,5-2 0 0,-6-4 128 0,-5-6-128 0,-6-4 0 0,-7-4 0 0,-3-7 0 15,3-7 0-15,1-7-176 0,3-6 176 0,-1-9-192 16,-2-2 48-16,-3-10 0 16,-3-7 0-16,-4-1 0 0,-5 3 0 0,-3 0 0 0,-4 2 0 15,-3 3 0-15,-1 0 144 16,0 0 176-16,1 1-48 0,0 3 0 0,-2 3-128 0,-2-3 128 15,2 3-128-15,-4 2 128 0,-5 2-128 0,-4 4 192 0,4 3-192 16,-6 3 192-16,-3 3-192 0,-2 3 192 0,0 1-192 0,-3 4 192 0,1 1-192 0,-5 3 0 16,2 0 144-16,-2 3-144 0,0 1 0 0,0 10 0 31,0 0 0-31,0 0 0 0,0 0 0 0,0 0 0 16,0 0 0-16,0 0 0 0,0 0-128 0,0 0 128 0,0 0-128 0,-2 13 128 15,-3-2 0-15,5 3 0 16,5 1 0-16,-1 3 0 0,1 2 0 0,0 2 0 0,2-1 0 15,-1 0 0-15,1 6 0 0,0 0 0 0,-1-1 0 0,0 1 0 16,1-2 0-16,-3 1 0 0,0-4 0 0,-1-1 0 0,-1-3 0 0,0-1 0 16,1-6 0-16,-3 3 0 0,0-14 0 15,0 11-128-15,0-11 128 0,-3 14 0 16,1-3 0-16,2-11-128 0,0 11 128 0,0-11 0 16,-6 11 0-16,6-11 0 0,-6 13 0 0,6-13 0 15,0 0 0-15,-7 8 0 0,7-8 0 0,0 0 0 16,-8 10 0-16,8-10 0 0,0 0 0 0,0 0 0 15,0 0 0-15,0 0 0 0,0 0 0 0,0 0 0 16,0 0 0-16,0 0 0 0,0 0 0 0,0 0 0 0,0 0 0 0,0 0 0 16,0 0 0-16,0 0 128 0,0 0-128 0,0 0 0 15,0 0 0-15,0 0 0 0,0 0 0 0,0 0 0 0,8 3 0 0,-8-3 0 16,10 4 0-16,-10-4 0 0,9 0 0 0,0 0 0 16,1 0 144-16,-10 0-144 0,11 4 192 0,-3-4-192 31,2 0 0-31,-10 0 0 0,11 3 0 0,-1 1 0 0,-2-3 0 0,-8-1 0 0,13 6 0 15,-13-6 0-15,0 0 0 0,8 4 0 0,2 2 0 0,-10-6 0 16,11 4 0-16,-11-4-144 16,7 8 144-16,-7-8 0 0,0 0 0 0,0 0 0 0,0 0 0 0,0 0-128 15,-4 11 128-15,-2-1-128 0,6-10 128 0,-15 14-128 16,-6-4 128-16,-8 1 0 0,-6 0 0 0,-7-1-128 16,-8 2 128-16,-5 2 0 0,-2 0 0 0,-3 3 0 0,2-2 0 0,-2 4-160 15,-4-1 160-15,0 1-160 0,-7 3 160 0,-1-1 0 16,4 4 0-16,4 1 0 15,4-1 0-15,6 4 0 0,3 2 0 0,0 2-128 16,-1 3-16-16,1 3 0 0,1 3 0 16,2 1 0-16,2 1 144 0,4 4 0 0,9 5-144 0,1 4 144 15,7 1 0-15,1 6 0 0,9 0 0 0,1 4 128 16,3-1-128-16,5 3 0 0,5-1 0 0,1 5 0 16,2-1 0-16,7 1 0 0,5 1 0 0,0-3 192 15,5-1-192-15,8-1 0 0,5-4 0 0,0-5 128 0,4-5 32 0,0-9 0 16,-1-5 0-16,1-10 0 15,-1-4 32-15,-3-6 16 0,-2-8 0 0,-1-7 0 16,3-4-208-16,3-5 128 0,-3-5-128 0,10-1 0 0,2-2 0 0,8-2-128 16,5-2-16-16,-3 0 0 0,4 0 144 0,-4 0 0 15,-3 3 160-15,0 0-160 0,-8 4 224 0,3 0-48 16,-6 1-16-16,5 1 0 0,2 2-32 0,2-1-128 16,-4-2 192-16,-3 2-64 0,-3 0-128 0,-6 1 0 15,-2 0 0-15,-6 2 0 16,-4 1 0-16,-7-3 0 0,-3 2 0 0,-4-2 0 0,-7 3 0 15,0 0 0-15,0 0 0 0,0 0 0 0,-6-10-176 0,6 10-16 0,-11-8 0 0,3 1 0 16,-6 0 192-16,14 7 0 0,-14-5 0 0,-4 3 0 16,4-1 0-16,-3 3 0 0,4 3 0 0,-1-1-128 15,2 3 128-15,-1-1 0 0,2 6 128 0,1-3-128 16,-1 1 0-16,4 3 0 0,0 2 0 0,0 1 0 0,0 0 0 16,0 1 176-16,3 0-176 0,-1 2 192 0,1-3-192 0,-1 1 0 15,1-2 0-15,-3-1 128 0,0 1-128 16,0-2 0-16,0-1 0 0,0-2 0 0,7-8 0 0,-9 11 0 15,2-1-160-15,7-10 160 0,-9 7 0 0,-1 1 0 16,10-8 0-16,-8 10 160 16,-2-3-160-16,10-7 0 0,-8 7 0 0,8-7 0 15,-13 7 0-15,5 1 0 16,8-8 0-16,-11 10 0 0,11-10 0 0,-13 8 0 0,5 2 0 0,-2-3 0 16,10-7-192-16,-14 7 192 0,2-3-160 0,-2-4 160 0,-4 0-192 0,0-2 192 15,-3-4-208-15,0-4 80 16,3-1 128-16,-3-7-208 0,-2-3 80 0,-2-4 128 0,2-3-160 15,-5-4 160-15,3-3 0 0,0-2-144 0,2-2 144 0,2-2-128 16,-1-2 128-16,1 2-128 16,3 0 128-16,1-3 128 0,3 1-128 0,2-3 176 0,2-3-48 0,-1 2 0 15,0-3 0-15,1 0 0 0,0-6-128 0,2 2 160 16,1-4-160-16,3 3 160 16,1-2-160-16,3-2 0 0,0-5 0 0,3-3 128 15,1-1-128-15,3-3 0 0,1 2 0 0,5 2 0 0,-1-1 0 0,5-1 0 0,-3-4 0 16,7-2 0-16,-2-7-160 0,7 1 160 0,1 1-208 0,1 2 80 15,0 2 128-15,3-1-192 0,2 0 192 16,-2 1-192-16,-3-1 192 0,2 9 0 0,0 8 0 0,-1 8 0 16,2 6 0-16,-5 2 128 0,5 6-128 0,-5 3 0 15,5 7 144-15,-4 7-144 16,0 6 192-16,1 7-192 0,0 5 160 0,4 7-160 16,0 6 128-16,-2 2-128 0,-1 8 128 0,1-2-128 0,-3 4 128 0,-3 2-128 0,-3 1 192 0,-2 0-64 15,-1-3 0-15,-1 3 0 0,-3 1-128 0,0 0 192 16,-3-1-192-16,-4-1 192 0,0 0-192 0,-3-4 0 31,-4 3 0-31,0-2 0 0,0-6 0 0,-3-1 0 16,3-14 0-16,-4 12 0 0,-3 0-192 0,7-12 192 0,0 0-192 0,-8 7 192 0,8-7-240 0,0 0 80 15,-14 1 16-15,14-1 0 0,-14 0 144 0,14 0 0 0,0 0 0 16,-11-4 0-16,1-3 0 0,10 7 0 0,-11-7 0 0,11 7 0 16,-10-7 0-16,10 7 0 0,-8-8 0 0,8 8 0 15,-11-7 0-15,4 0 0 0,7 7 0 0,-13-7 0 16,2-5 0-16,3 3 0 0,-5-1 0 0,0 2-192 15,1-4-96-15,1 3-32 0,-5 0 0 0,4-3 0 32,-1 1 64-32,4 2 0 0,-3-2 0 0,1 1 0 0,2 3 256 0,-1-2 0 15,3 0 0-15,1 2 0 0,-1 2 0 0,7 5 0 16,-10-6 0-16,4-1 0 0,6 7 0 0,0 0 272 16,0 0-48-16,-5-7-16 0,5 7-208 15,0 0 0-15,0 0 0 0,-2-7 0 0,2 7 0 16,0 0 176-16,0-10-176 0,0 10 160 0,2-8-160 0,0-2 160 15,-2 10-160-15,5-9 160 0,2 3-160 0,-7 6-144 0,9-11 144 0,-2 4-208 16,2 0 208-16,-2 1 0 0,0 2 0 0,-7 4 160 16,7-8-160-16,0 2 0 0,-7 6 0 0,9-4 0 0,-2 0 0 0,-7 4 0 15,0 0 128-15,0 0-128 0,7-3 0 0,-7 3 0 32,0 0 0-32,0 0 0 0,0 0 0 0,0 0 0 15,0 0 0-15,0 0 0 0,0 0 0 0,0 0 0 0,0 0 0 0,0 0 0 16,0 0-160-16,-5 11 160 0,5-11-208 0,0 0 80 15,0 0 128-15,0 0 0 0,0 0 128 0,-12 7-128 0,12-7 0 0,0 0 0 16,0 0 0-16,-6-7 0 0,1-1 0 0,3-2 0 16,2-4 0-16,2 0 0 0,3-1 144 0,6-3-144 15,1-3 192 1,1-3-192-16,6 1 128 0,-1-1-128 0,7-5 0 0,-3-4 0 16,5-1 128-16,-1-3-128 0,5 1 0 0,1-1 0 15,4-4 0-15,0-1 0 0,10-5 0 0,5-2 0 16,8-4 0-16,3-1-192 0,6-2 48 0,-2 2 16 0,-2-3 128 0,1-1 0 0,6 5 0 15,7 3-128-15,7 3 128 0,5 1 176 0,-1 3-48 0,-3 1 0 32,2 3-128-32,1 3 160 0,12 1-160 0,-2 6 160 15,-6 3-160-15,-6 6 0 0,-2 6 0 0,4 2 0 16,3 5 0-16,-3 5 0 0,-7 4 128 0,-8 7-128 0,-6 5 144 16,-3 3-144-16,-8 1 160 0,-4 4-160 15,-2 6 128-15,-5 7-128 0,0 1 0 0,-9 4 144 0,-3 2-144 0,-6 4 0 16,-3 0 0-16,-7 1 0 0,1 6 0 0,-5 0 0 15,-7-2 0-15,-1 2 0 0,-6-3-144 0,0 0 144 16,-5-4 0-16,-1-3 0 0,-1-1-176 0,0-6 176 16,0-1-160-16,0 1 160 0,0-4 0 0,1-2-144 15,1-3 144-15,3-1 0 0,-3-6 0 0,-2-7 0 0,7-13 0 0,-11 0-16320 16,-5-11-3152-16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18:05:36.46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21084 814 25455 0,'0'0'1120'0,"0"0"240"0,5 5-1088 0,-3 1-272 16,-2-6 0-16,5 8 0 0,1 2 1152 0,-1 1 192 0,2 3 16 0,-3 0 16 0,1 0-80 0,0 6-16 16,-4 3 0-16,5 2 0 15,-5 0-384-15,0 3-64 0,1 2-32 0,-2-3 0 16,3 6-368-16,-6-1-80 0,0 4-16 0,2 3 0 0,-4 1-80 0,3 9-32 15,-1 5 0-15,-1 9 0 0,1-2-224 0,1 4 0 16,0-1 0-16,-1 3 0 0,1-2 0 0,-2 9 176 16,3 8 0-16,-1 0 0 15,-2 3-176-15,2-5 192 0,-3-2-192 0,3-3 192 0,2 2 336 0,0-5 80 0,0 2 16 0,0-8 0 32,2-6 48-32,3-7 16 0,1-7 0 0,1-7 0 15,5-3-304-15,-1-3-64 0,3-5-16 0,-3-3 0 0,6-1-176 0,1-6-128 0,0 0 192 0,3-1-192 16,0 1 0-16,4 0 0 0,0 0 0 0,0-1 0 15,0 1 192-15,3 2-192 0,1-1 192 0,0 3-192 16,-1-3 0-16,0 1 0 0,1 1 0 0,-3-3-192 16,-3-4 192-16,0 0 0 0,-5-1 0 0,-2-2-13824 15,0-4-2880 1</inkml:trace>
  <inkml:trace contextRef="#ctx0" brushRef="#br0" timeOffset="445.38">21193 1713 20959 0,'7'8'928'0,"-7"-8"192"0,7 3-896 0,3 0-224 0,-2-2 0 0,5 1 0 0,2-4 2848 0,3 1 528 15,6 1 96-15,1-3 32 16,3 2-1680-16,4 2-336 0,4 2-64 0,3 0-16 16,0 1-656-16,2 0-144 0,0 0-32 0,-2 3 0 0,-2 3 48 0,-1-3 0 15,-4 0 0-15,-4-6 0 0,-3 2-384 0,-1 0-80 0,-2 1-16 0,-4-4 0 31,-4 1-2816-31,0-1-560 0</inkml:trace>
  <inkml:trace contextRef="#ctx0" brushRef="#br0" timeOffset="725.76">20871 863 14159 0,'0'0'624'15,"0"0"144"-15,0 0-624 0,0 0-144 0,10-6 0 0,1 3 0 0,0 3 3664 0,0 0 704 16,3 0 144-16,3 0 32 0,5-3-2560 0,3 2-496 16,3-2-96-16,4-1-32 0,2-6-528 0,8-1-128 15,1-6 0-15,7 2-16 0,6-6-208 16,5 6-32-16,0-2-16 0,2 3 0 0,-4 3-304 0,-4 3-128 15,-4 5 0-15,-5 0 128 0,-6 2 0 0,-1 8 0 0,-4 0 0 0,-2 4 0 32,-1 7-1648-32,-1 3-336 15</inkml:trace>
  <inkml:trace contextRef="#ctx0" brushRef="#br0" timeOffset="1720.26">22389 669 24879 0,'0'0'1088'0,"0"0"256"0,0 0-1088 0,0 0-256 0,0 11 0 0,0 6 0 0,3-2 1008 0,-2 9 144 15,2 2 16-15,-3 6 16 0,0 3-64 0,0 7-16 16,0 1 0-16,0 0 0 0,-3-1-448 0,1 6-80 0,0 0-32 0,-1 8 0 16,2 4 0-16,1 7 0 0,-3 11 0 15,0-1 0-15,-1 1-192 0,-3 3-32 0,0 1-16 0,0 6 0 0,0 6-176 0,-1 3-128 16,-2-3 192-16,-1-5-192 16,0-6 0-16,0-4 0 15,1-1 0-15,-1-3 0 0,1-1 0 0,-1-7 0 0,0-10 0 0,0-6 0 16,1-11 0-16,3-5 0 0,3-7 0 0,1-10 0 15,3-4 0-15,0-14 0 0,0 0 0 0,0 0 0 0,0 0-128 0,0-18-48 16,3-10 0-16,-2-4 0 0,5-7-16 0,1-11 0 16,-2-6 0-16,2-3 0 15,0-5 320-15,0 0 48 0,0 0 16 0,0-7 0 16,0-4-192-16,3-8 0 0,-2-2 0 0,2 3 0 16,-3-3 0-16,0 3 0 0,1-2 0 0,-2 1 0 15,-2 0 0-15,3 0 192 0,-6 3-192 0,2 8 192 16,1 5-192-16,2 4 0 0,-5 6-192 0,2 10 192 0,-3 3 0 0,2 8 0 15,-1 8 224-15,0 7-64 0,-1 7-160 0,0 14 0 16,0 0 0-16,0 0 128 0,4 14 768 0,-1 7 128 0,0 0 48 0,-2 9 0 16,2 3-496-16,0 7-112 0,-2 5-16 0,6 11 0 15,3 5-192-15,-1 13-32 0,3 4-16 0,-1 1 0 16,0 1 80-16,3 1 16 0,0 4 0 0,4 4 0 16,0 7-176-16,3 0-128 0,5-2 144 15,-1-2-144-15,0-6 160 0,0 6-160 0,3-1 160 0,1-1-160 16,-4-6 240-16,3-8-48 15,-3-10-16-15,0-9 0 0,0-8-48 0,-1-10-128 16,1-7 192-16,-3-11-64 0,-1-10-128 0,1-11 0 16,2-11-160-16,1-10 160 0,5-11-256 0,2-11 64 15,0-6 0-15,0-12 0 0,-4-10-48 0,-3-6 0 16,0-7 0-16,-4-4 0 0,-3-5 240 0,0-7 0 16,-4-10 0-16,0-3 0 0,1 1 0 0,-5-2 0 15,-2-6 0-15,-1 4 0 0,0-5 0 0,0 7 0 0,-4 4 0 0,-3 0 0 16,1 0 0-16,2 6 0 15,-3 11 0-15,3 11 0 0,3 7 0 0,3 10 0 0,-2 10 0 0,3 11 0 32,3 14-1280-32,-1 10-192 0,1 11-64 0,-1 7-11008 0,4 8-2192 0</inkml:trace>
  <inkml:trace contextRef="#ctx0" brushRef="#br0" timeOffset="2378.73">23845 889 8287 0,'0'0'736'0,"0"0"-592"0,0 0-144 0,-6 11 0 15,3 3 4352-15,-1 6 848 0,1 3 176 0,-4 5 16 16,0 2-3088-16,0 2-608 0,0 2-128 0,-1 5-32 16,1 6-448-16,-3 8-80 15,2 8-32-15,1 9 0 0,-3 8 64 0,-1 6 16 0,0 4 0 0,1 1 0 16,-1 1-352-16,1 8-80 0,2 5-16 0,-2-3 0 0,2-2-224 0,2 4-32 0,5 5-16 0,-2-4 0 16,3-5-16-16,3-6 0 15,4-7 0-15,-2-10 0 0,5-7 192 0,0-4 16 16,5-4 16-16,3-10 0 0,6-8-384 0,1-10-160 15,2-12 128-15,3-8-128 16,-1-5 144-16,6-9-144 0,4-10 160 0,2-6-160 16,2-5 0-16,2-5 0 0,1-4 0 0,1-6 0 15,2-4-176-15,1-1 32 0,0-3 0 0,-4-11 0 16,-3-7-32-16,1-11 0 0,-3-13 0 0,-2-4 0 0,-1-3 176 0,0-12 0 0,-5-6 0 0,-1-9 0 31,-4-4 0-31,-4-4-160 0,-2-2 160 0,-8 1-160 0,-7-2 0 0,-7 8 0 0,-3 8 0 0,-8 7 0 16,-7 2 160-16,-7 14 0 0,-10 14 0 0,-8 16 0 15,-10 11 0-15,-11 20-160 0,-10 16 160 0,-13 14 0 0,-9 14-192 16,-3 20 64-16,6 12 128 0,-12 21-208 0,-9 14 208 0,4 2 0 16,4 0 192-16,6 3-192 31,8-2-2352-31,0-2-576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5T17:37:04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2548 7820 19455 0,'-3'-15'1728'0,"2"-2"-1376"16,-5-1-352-16,-1 0 0 0,-1 1 4608 0,-2 3 864 16,2 0 160-16,-3 2 48 0,-3 2-3200 0,0 2-640 15,3 1-128-15,-9 0-32 0,0 1-656 0,-5 1-144 16,-2-1-32-16,1 3 0 0,-3 2-416 0,1 4-96 15,0 2-16-15,-1 5 0 16,4-2 0-16,1 6-16 0,3 3 0 0,3 1 0 16,3 0 32-16,-2 3 16 0,3 1 0 0,2 2 0 15,2 3-32-15,0 0-16 0,5 1 0 0,-2-3 0 16,0-1-48-16,1 0-16 0,5-1 0 0,1-2 0 0,0-3-240 0,0 3 144 16,4-3-144-16,-1-2 128 0,4 1 0 0,1-4-128 0,2-1 192 0,1 2-64 15,3-3-128-15,0 0 0 0,4-1 144 0,4-3-144 16,3-3 0-16,6-3 0 0,1 1 0 0,0-4 0 15,0 2 0-15,0-1-128 0,0 1 128 0,-2-3-192 16,-3 3 192-16,0 6 0 0,-2 5 0 0,-4 3 0 16,-3 1 0-16,-1 9 0 15,-2 5 0-15,-2 6 0 0,-2 8 0 0,-7 4 0 0,-1 6 0 0,-3-2 0 16,-4-3 0-16,-3 2-208 0,0-4 80 0,-7 0 128 16,0-2 0-16,-4-5 0 0,0-3 0 0,-3-4 0 0,0-4-272 0,-2-3 64 15,0-7 16-15,0-3 0 0,3-2 0 0,-1-5 16 16,5-1 0-16,-2-4 0 0,1-3 176 0,4-3 0 15,4-1 0-15,9 4 0 16,-3-14-928-16,10-4-256 0,3-3-48 0,10-4-13808 16,7-7-2752-16</inkml:trace>
  <inkml:trace contextRef="#ctx0" brushRef="#br0" timeOffset="724.13">3211 7980 18479 0,'3'-7'1648'0,"1"-2"-1328"0,2 2-320 0,-6 7 0 16,6-9 4736-16,-1 2 864 0,-5 7 176 0,11-4 48 15,-4 1-3008-15,-7 3-608 0,0 0-112 0,0 0-32 16,11 3-832-16,-4 1-160 15,-7-4-48-15,0 0 0 0,0 0-656 0,0 12-144 16,3-1-32-16,-6 3 0 0,-1 2-64 0,1 2 0 16,1 3-128-16,-3 4 192 0,3 5-192 0,0 6 144 15,-2 6-144-15,3 4 128 0,1 0-128 0,0 4 160 0,3 3-160 0,-1-6 160 16,2-3-160-16,-1-5 0 0,4-5 0 0,-5-2 0 16,3-6 0-16,-1-4 0 0,-1-3 224 0,3-3-64 15,-1-5-160-15,-5-11 0 0,0 0 0 0,0 0 0 16,11 4 128-16,1-5-128 0,2-9 128 0,1-5-128 0,2-9 0 0,-1-3 0 15,7-8 128-15,-2-4-128 0,4-4 0 0,-7-3 0 16,-3 3 0-16,2 1-176 16,-6 6 176-16,0 4 0 0,2 0 128 0,-6 7-128 0,1 0 0 0,-4 7 0 15,2-1 0-15,-5 7 0 0,3 1 0 0,-1 2 0 16,0 4 0-16,-3 5 0 0,0 0 0 0,0 0 0 16,0 0 0-16,0 0-128 0,0 0-112 0,0 0-16 0,3 5 0 0,-3-5 0 15,-2 13 256-15,1 0 0 0,1-1 0 0,-3 5 0 16,3-2 0-16,3 5 192 0,-2-1-48 0,5 5 0 15,1-3 16-15,0 4 0 0,5 1 0 0,1 5 0 32,1-2-160-32,1 3 0 0,2 0 0 0,1-1 128 0,-3-4 0 0,2-2-128 15,-3-2 192-15,1-5-64 0,-3-2-128 0,-3-2 0 16,-2-3 0-16,-7-11-176 0,0 0 176 0,0 0-192 16,14-4 192-16,-5-5-192 15,-2-5-176-15,0-5-32 0,-3-6-16 0,1-7 0 0,-1-7 32 0,-2-2 16 16,1-5 0-16,-1 3 0 0,-4 0 128 0,0 4 32 0,1 3 0 0,-1 2 0 15,-2 8 208-15,2 1-144 0,-1 6 144 0,3 7-128 16,0 12 128-16,0 0 0 0,0 0 0 0,0 0 0 16,0 0-192-16,9 5 64 0,3 4 0 0,-5 3 0 15,7 4-80-15,-1-1-16 0,1 5 0 0,5 2 0 16,3-1 352-16,2 0 80 0,2 1 16 0,2-1 0 0,0 0 224 16,-3 1 32-16,0-1 16 0,-3 0 0 0,-1-3-256 0,-4-3-48 15,1-1-16-15,-5-4 0 31,-1 1-480-31,-1-4-80 0,-4-3-32 0,-7-4 0 16,0 0-2848-16,0 0-560 0</inkml:trace>
  <inkml:trace contextRef="#ctx0" brushRef="#br0" timeOffset="1556.37">2852 8052 39791 0,'0'0'1760'0,"-11"8"368"0,2 2-1696 16,-5-3-432-16,-2 0 0 0,-4 0 0 0,1-1 1376 0,-1 1 192 0,3-1 32 0,-4 1 16 15,6 0-848-15,1 3-160 0,0-1-32 0,0 7-16 16,6 1-176-16,1 5-16 0,0 2-16 0,7 5 0 0,0 3-96 16,4 7-32-16,3 1 0 0,0 5 0 0,3 0-64 0,1-1-16 15,-3-1 0-15,5 1 0 0,-1-5-144 0,1-6 0 16,0-2 0-16,-1-6 0 0,-1 0 0 0,0-4 240 15,-1-6-64-15,1 2-16 16,0-6 32-16,1-1 0 0,-1-3 0 0,-1-3 0 16,-10-4 208-16,11 0 48 0,0-4 16 0,1-6 0 15,4-4-304-15,0-4-160 0,4-4 160 0,4-5-160 16,1-4-528 0,4 4-208-16,-1-4-32 0,0 6-16 0,1 4-2448 0,-5 3-480 0</inkml:trace>
  <inkml:trace contextRef="#ctx0" brushRef="#br0" timeOffset="2358.1">3510 7969 30575 0,'0'0'1344'0,"0"0"304"0,-10-7-1328 0,10 7-320 0,-11-4 0 0,11 4 0 0,0 0 2240 0,0 0 384 16,0 0 80-16,0 0 16 0,-7 13-864 0,-3 1-160 15,2 2-32-15,-2 5-16 0,2 4-1136 0,1 2-208 0,0 3-48 0,0 4-16 16,0 1-240-16,3-2 0 16,-3-2 128-16,2 1-128 0,0-3 0 0,3 2 0 0,0-5 0 0,2 2 0 15,0-7 0-15,2 0 0 16,3-3 0-16,2-4 0 0,0-1 240 0,-3-4 0 16,-4-9 0-16,10 10 0 0,1-4 16 0,0-1 16 15,6-3 0-15,-2-1 0 0,-1-2-32 0,4-1-16 0,-1-2 0 0,1-3 0 16,1-3-224-16,1-4 0 0,-2 1 0 0,0-3-160 15,3-2-32-15,-3-1 0 0,-4 0 0 16,1 1 0-16,2-1 192 0,-3 2 0 0,-3 0 0 0,-4 2 0 16,0 0 0-16,-5-2 144 0,0-1-144 0,-4-3 0 15,-3-1 128-15,-2-3-128 0,0-2 0 0,-4 1 0 0,0 0 0 0,-1-1 0 16,0 2 0-16,-1 1 0 0,-1 4 0 0,1 2 0 16,0 4 144-16,1 0-144 0,2 3 144 0,-1-1-144 15,1 3 128-15,10 9-128 0,-8-9 0 0,8 9 0 16,0 0 0-16,0 0 0 0,0 0 128 0,0 0-128 15,0 0 128-15,11 5-128 16,-3-1 176-16,5 3-48 0,1 4-128 0,1-1 192 16,-1-1 48-16,0 2 0 0,0 1 0 0,1 1 0 15,2-1-48-15,-2 1-16 0,2-1 0 0,1 2 0 16,0 0-176-16,1 3 0 0,1 2 0 0,3 2 0 16,5 2 0-16,1 2 0 0,2 3 0 0,2 1 128 0,2 0 0 0,-2 5-128 15,-1 2 192-15,0 0-64 0,-4 3-128 16,-3-3 0-16,-1-1 0 0,-6-8 0 15,-4-4-816-15,-3-6-192 0,-4-6-32 0,-7-11-21200 0</inkml:trace>
  <inkml:trace contextRef="#ctx0" brushRef="#br0" timeOffset="2847.64">3290 6516 36399 0,'29'25'1600'0,"-8"-7"352"0,4 3-1568 0,5 5-384 0,10 12 0 0,-4 5 0 15,0 3 1024-15,3 4 112 16,3 3 16-16,1 6 16 0,0 5-288 0,1 3-64 16,2 4-16-16,6 7 0 0,6 4-224 15,6 3-32-15,0-3-16 0,0 3 0 0,0 2-304 0,-3 5-64 16,-3 0-16-16,-3-3 0 0,0-5-144 0,-2-6 0 0,0-5 0 0,-6-8 0 0,-5-11 0 31,-6-4 0-31,-8-8 0 0,-8-6 0 0,-8-11 0 0,-5-8-144 16,-1-9 0-16,-6-8 0 15,-6-8-2304-15,-4-13-464 0,-4-11-96 0</inkml:trace>
  <inkml:trace contextRef="#ctx0" brushRef="#br0" timeOffset="3328.06">4565 7770 12383 0,'15'7'1088'0,"-5"-3"-864"0,-1-1-224 0,-9-3 0 0,0 0 6400 0,8 0 1248 0,-3-4 240 0,1 1 48 0,1-4-5312 0,0 0-1088 15,1-7-192-15,2 0-64 0,1-1-240 0,3-5-48 16,0-3-16-16,-3-4 0 0,3 1-464 0,-1-6-112 15,-1 0-16-15,2-1 0 0,-5 4-224 0,0 3-160 16,-2 5 192-16,-5 3-192 0,1 2 144 0,-3 5-144 16,0-1 0-16,0 12 144 0,0 0-16 0,0 0-128 0,-19-7 192 0,1 5-64 31,-3 0-128-31,-6 2 128 0,-3 0-128 0,-6 0 128 16,-3-2-128-16,0 2-144 0,0-3 144 0,1 3-208 0,5 0 208 0,4 3-144 0,5-1 144 0,2 3-128 15,5 1 128-15,6 2 0 0,4 3 128 0,2 0-128 16,5 3 320-16,5 4 0 0,4 3 0 0,4 6 0 15,6 3-48-15,4 4-16 16,9 4 0-16,7-2 0 0,3-3-256 0,2 5 128 0,5-3-128 16,-3-2 0-16,-3-2 192 0,-2-5-64 0,-2-5 0 15,0-3-128-15,-2-4 192 0,0-5-64 0,-5-4 0 0,0-5-128 16,4-3 176-16,-1-5-176 0,4-5 160 0,-3-6-160 16,5-8 0-16,-4-2 0 0,0-3-128 0,-5 3 128 31,-3 1-1200-31,-3 3-128 0,1 0-16 0,-2 0-16 0</inkml:trace>
  <inkml:trace contextRef="#ctx0" brushRef="#br0" timeOffset="17259.93">10803 9058 58863 0,'0'0'2608'0,"0"0"528"0,0 0-2496 0,0 0-512 0,0 0-128 0,-8 3 0 15,1-1-6928-15,0-2-1408 0,0 0-288 0,-1 0-48 0,1 0 7904 0,0 0 1568 16,0-2 320-16,-4-1 64 0,1-1-672 0,0-1-144 15,2 1-32-15,8 4 0 0,-7-7 544 0,0 0 96 32,3 0 32-32,4 7 0 0,-6-11 48 0,6 11 16 0,-4-10 0 0,4 2 0 15,0-2-320-15,0 2-64 0,0 8-16 0,0 0 0 16,0 0-432-16,0 0-96 0,0 0-16 0,0 0 0 16,0 0 16-16,0 0 0 0,0 0 0 0,0 0 0 15,0 0-144-15,-11-1 0 0,11 1 0 0,-14 0 0 16,3 0 0-16,11 0 0 0,-11 0 0 0,-2-2 0 15,13 2 336-15,-11 0 48 0,11 0 0 0,-11-3 0 0,11 3-192 0,-11-1-16 16,11 1-16-16,-13-1 0 0,13 1 0 0,-13-2 0 16,13 2 0-16,-9 0 0 0,9 0-160 0,0 0 0 15,-14 0-160-15,3 2 160 0,11-2 0 0,-12 0 0 0,12 0 0 0,-14 1 0 16,14-1 160-16,-11 1 80 0,-3-1 16 0,3 3 0 16,-1-3 80-1,12 0 32-15,-11 2 0 0,11-2 0 0,-14 2-368 0,1 1 0 16,-1-1 0-16,3 0 128 0,1 1 0 0,-4-3 16 0,3 0 0 0,-3 4 0 15,3-2-144-15,0 0 0 0,11-2 0 0,-14 6 0 0,3-2 176 0,11-4 0 32,-13 7 0-32,5 0 0 0,-2-1 0 0,2 1 0 15,1 0 0-15,-3 0 0 0,10-7-176 0,-11 9 192 16,0 0-192-16,-2-1 192 0,2 0-192 0,0-3 0 0,-3 2 0 0,3-2 0 16,-3 1 0-16,3-1 0 15,0 0 0-15,-2-3 0 0,2 2 0 0,0-1 0 0,0 1 0 16,-1-2-176-16,3 1 176 0,-5-1 0 0,5 3 0 0,2-5 0 15,7 0 0-15,-12 2 0 0,3 0 0 0,-2 1 0 0,11-3 0 0,-11 4 0 16,1 0 0-16,1 2 128 0,9-6-128 0,-9 6 0 16,-1 1 0-16,4 0-128 0,1 5 128 0,-2-5 0 15,7-7 0-15,-4 11 0 0,-3-2 0 0,3 3 0 16,-3-4 0-16,1 2 0 0,2-1 0 0,-4 3 0 16,1-5 0-16,0 0 0 15,7-7 0-15,-7 8 0 0,7-8 0 0,-11 10 0 0,1-5 0 0,10-5 0 0,-14 7 128 0,3-1-128 31,11-6 0-31,-11 7 0 0,11-7 0 0,-13 7 0 16,13-7 0-16,-11 7 0 0,11-7 0 0,-11 11-128 16,3-4 128-16,8-7 0 0,0 0 0 0,-10 11 0 15,0-3 0-15,10-8 0 0,-8 9 128 0,8-9-128 16,-11 8 0-16,1-1 0 0,10-7 0 0,-10 7 0 0,10-7 0 0,-11 4 0 16,11-4 0-16,-11 3 0 0,11-3 0 0,-11 1 0 15,11-1 0-15,0 0 0 16,-14-1 0-16,14 1 0 0,0 0 0 0,0 0 0 0,-11 0 0 15,11 0 128-15,0 0-128 0,-13 0 128 0,13 0-128 0,0 0 0 16,-8 4-128-16,8-4 128 0,0 0 0 0,-12 7-160 16,12-7 160-16,-6 8 0 0,6-8 0 0,-7 10 0 15,7-10 0-15,-3 11 0 0,3-11 0 0,0 0 0 0,-2 12 0 0,2-12 0 16,0 0 0-16,0 12 0 0,0-12 0 0,5 11 0 0,-5-11 0 0,2 9 128 16,-2-9-128-16,6 8 0 0,-6-8 192 0,10 7-64 15,-1-1-128-15,-9-6 192 0,9 5-192 0,1-4 0 16,-10-1 0-16,8 5 0 0,2-3 128 0,1 1 0 15,-1-1-128-15,-2-1 192 0,2 0-192 0,-2 2 0 16,2 1 0-16,-2-1 0 16,2-1 192-16,0 0-48 0,1 1-16 0,-3 1 0 15,2-2-128-15,-3-1 192 0,3 0-192 16,-10-1 192-16,11 3-192 0,0-1 160 0,-3-1-160 0,-8-1 160 16,13 4-160-16,-13-4 0 0,11 0 0 0,0 2 0 15,-1 0 0-15,1 1 0 0,3-1 0 0,-3 0 0 16,0 1 0-16,1-1 0 0,0-2 128 0,-1 2-128 0,0 0 0 0,-1-1 128 15,1 1-128-15,0 0 0 0,-1-2 128 0,1 0-128 16,1 0 0-16,1-2 128 0,1 0-128 0,0 1 192 16,2-1-192-16,0 0 192 0,0-3-192 0,-2 3 0 15,4 0 144-15,-4-3-144 0,0 0 176 0,0 1-48 16,1-3 0-16,-1 0 0 0,0 3-128 0,0-1 192 16,-2 0-192-16,1 1 192 0,1 0-192 0,-2-2 0 0,1 2 0 0,-2 2 0 31,0-3 0-31,-4 1 0 0,3 0 0 0,-3 1 0 15,1-4 0-15,2 4 0 0,-3 2 0 0,4-2 0 16,-2-1 0-16,0 4 0 0,-9 0 0 0,10-3-176 0,3 0 176 16,-1 2 0-16,1 1 0 0,-1-3 0 0,-1 1 0 0,3 2 0 15,-3-2 0-15,1 2 0 0,-1-4 0 0,0 1 128 16,-1 3-128-16,-1-3 0 0,3 2 0 0,-4-2 0 0,-8 3 0 0,12-4 0 16,0 0 0-16,-1 1 0 0,-4-3 0 15,-7 6 0-15,10-8 0 0,-5 1 0 0,1-1 0 0,1-2 128 16,-3 0-128-16,0 2 0 0,2-3 0 0,-2 1 0 15,-1-4 0-15,2 3 0 0,1 0 160 0,-2-3-160 16,0 1 192-16,2 2-64 0,1 0-128 0,1 0 192 0,-1-3-192 0,-3 3 0 16,2 1 0-16,-2 2 0 0,-1-5 0 0,-2 2 0 15,2 0 0-15,-3 0 0 0,-3-1 0 0,0-1 0 16,-1-4 0-16,-3 1 0 16,-1-2 0-16,-5 0 0 0,2-3 0 0,0 0 0 15,-4-4 0-15,1 0 0 0,0 0 0 0,0 1 0 0,3 6 0 0,-1 0 0 16,3 0-160-16,2 4 160 0,3 3-128 0,4 11 128 15,-6-10-128-15,6 10 128 32,0 0-864-32,0 0-96 0,0 0 0 0,-4 10-16 0,2 4-2928 0,0 0-592 15</inkml:trace>
  <inkml:trace contextRef="#ctx0" brushRef="#br0" timeOffset="18818.34">12103 8525 5407 0,'0'0'480'0,"0"0"-480"0,0 0 0 0,0 0 0 0,0 0 4800 0,0 0 848 0,0 0 176 0,0 0 48 15,0 0-3568-15,0 0-720 0,0 0-144 0,0 0-32 16,0 0-752-16,0 0-144 0,0-9-48 0,0 2 0 15,0 7 208-15,0 0 32 0,-7-7 16 0,7 7 0 16,-7-7-368-16,7 7-80 0,-7-7-16 0,7 7 0 16,0 0 48-16,0 0 0 0,-11-2 0 0,11 2 0 15,0 0 208-15,-14 0 32 0,14 0 16 0,-14 0 0 16,14 0-352-16,-11 2-64 0,11-2-16 0,-13 1 0 16,13-1 288-16,0 0 48 0,-13 2 16 0,13-2 0 0,-12 2-176 0,12-2-48 15,-11 3 0-15,0 1 0 0,11-4-96 0,-12 2-32 16,12-2 0-16,-14 2 0 0,5 1-128 0,-2-1 192 15,11-2-192-15,-12 2 192 0,1 1-32 0,11-3 0 0,-12 4 0 0,3-1 0 16,-2 3-160-16,4-1-144 0,-3 2 144 0,2-3-208 16,8-4 208-1,-11 10 0-15,3 3 0 0,-1-3 0 0,2-2 0 0,0 0 0 0,-1 3 0 0,1-2 0 16,0 1 240-16,0-2-64 0,0 2-16 0,0-1 0 16,7-9-160-16,-4 12 0 0,-3-1 0 0,4-3 0 0,3-8 128 0,-4 13-128 15,-2-2 192-15,6-11-64 0,-4 10-128 0,0 1 160 16,4-11-160-16,-4 11 160 0,4-11-160 0,-3 11 0 15,3-11 144-15,0 0-144 0,-7 14 0 0,3-3 0 16,4-11 0-16,-4 13 0 16,4-13 0-16,-3 12 0 15,3-12 0-15,-4 11 0 0,4-11 0 0,0 13 176 0,0-13-16 0,-3 11 0 16,3-11-16-16,3 14 0 16,-3-14 0-16,0 11 0 0,0-11 16 0,4 10 0 0,-4-10 0 15,0 0 0-15,1 12-160 0,-1-12 0 0,0 0 0 0,0 0-176 16,0 0 304-16,0 0 64 0,0 0 16 0,0 0 0 15,0 0-16-15,6 13 0 0,-6-13 0 0,0 0 0 0,0 0-16 0,0 0-16 16,11 4 0-16,-11-4 0 16,10 4 96-16,-10-4 32 0,11 3 0 0,-11-3 0 0,11 1-144 15,-1-1-16-15,-10 0-128 0,11 0 192 0,0 0 64 0,-11 0 0 16,10 0 0-16,-10 0 0 0,11 2-64 0,-3-1-16 16,-8-1 0-16,10 0 0 0,-10 0-176 0,10 3 0 15,-10-3 0-15,11 0 0 16,-11 0 0-16,0 0 0 0,8 0 128 0,-8 0-128 15,10 0 144-15,-10 0 0 0,11 0 0 0,-11 0 0 0,10 0-144 0,-1 0 192 16,-9 0-192-16,9 0 192 16,2-3-192-16,-2 2 128 0,1-1-128 0,-1 1 128 0,0 1-128 0,0 0 0 15,3 0 0-15,2-3 0 0,-3 2 128 0,-2 0 0 0,-2 1 0 0,2 0 0 0,1-2-128 16,-10 2 192-16,6-3-192 0,1 2 192 16,2-2-192-16,-9 3 160 0,7-7-160 0,-7 7 160 15,0 0-160-15,4-4 0 0,-4 4 144 0,0 0-144 16,6-7 128-16,-6 7-128 0,7-10 128 0,-7 10-128 15,4-4 0-15,-4 4 128 0,7-10-128 0,-3 3 0 16,3 2 0-16,-4-2 144 0,4 0-144 0,-7 7 0 0,1-11 240 0,2 1-64 16,1-1-16-16,0 0 0 0,2 1-160 0,1-1 192 31,-3 0-192-31,3 1 192 0,-3-4-64 0,3 3 0 16,-3-5 0-16,2 4 0 0,-5 1-128 0,2 1 0 0,0-1 0 0,1 0 0 15,-3 0 0-15,1-3 0 0,-1 2 0 0,-1 0 0 0,3 1 0 16,-3 0 0-16,1-1 0 0,-1 3 0 15,0 9 0-15,0-11 0 0,0 1 0 0,0 1 0 0,0-2 0 0,-1 4 0 16,1 7 0-16,0-11 0 16,0 11 0-16,-3-10 0 0,3 2-128 0,0 8 128 0,-3-8 0 0,3 8 0 0,-4-9 0 15,4 9 0-15,-4-11 0 0,4 11 0 0,-3-11 0 0,3 11 0 32,-4-10-256-32,4 10 64 0,-3-10 0 0,3 10 16 31,0 0-1104-31,0 0-240 0,-1-11-32 0</inkml:trace>
  <inkml:trace contextRef="#ctx0" brushRef="#br0" timeOffset="31262.12">9904 9923 2639 0,'0'0'0'0,"0"0"240"0,0 0-240 0,0 0 0 31,0 0 0-31,-10-4 0 0,10 4 4288 0,0 0 800 0,0 0 160 0,0 0 48 16,0 0-1488-16,0 0-288 15,0 0-64-15,0 0-16 0,0 0-112 0,0 0-32 0,0 0 0 0,0 0 0 16,0 0-2560-16,0 0-512 0,0 0-96 0,0 0-128 16,0 0 640-16,0 0 48 0,0 0 0 0,0 0 0 15,0 0-368-15,0 0-80 0,-15-3-16 0,15 3 0 16,0 0-80-16,-14-5-16 0,14 5 0 0,-14-7 0 16,6 0-128-16,8 7 160 0,-10-10-160 0,3 0 160 0,-1 2-16 0,2-3 0 15,-1 1 0-15,0 2 0 0,0-3 16 0,0 1 0 16,2 0 0-16,-2-1 0 15,-6-3-160-15,2 0 128 0,0 1-128 0,0-1 128 0,-3-4-128 0,-3 2 0 16,2-2 0-16,-6-1 0 16,3-1 0-16,0 1 0 0,0-2 0 0,6 3-176 0,0 2 176 15,1 0 0-15,2 2 0 0,2-1 0 0,-2 1 0 16,2 3 0-16,2 1 128 0,-2-1-128 0,3 1 0 0,4 10 0 16,-7-9 0-16,5 0 128 0,-5 2-128 0,7 7 0 15,-7-8 128-15,0 1-128 0,7 7 0 0,-9-6 0 16,9 6 0-16,-11-4 0 0,11 4 0 0,-12-3 0 15,12 3 0-15,-16 0 0 0,2 3 0 0,3 0 0 16,11-3 0-16,-17 4 0 0,2-1 0 0,1 1 0 16,0-3 0-16,-1 5-128 0,15-6 128 0,0 0 0 0,-17 3 128 0,3 1-128 15,14-4 0-15,-18 7 0 0,3-3 0 0,1 3 0 16,-3-3 0-16,6 2 0 0,0 2 0 0,-3-1 0 16,3 0 0-16,-2 2 0 0,2 0 0 0,3 2-128 15,-2 1 128-15,1 0 0 0,0-1 0 0,-1 0 0 0,2-1 0 0,1-1 0 16,-3 0 0-16,-1 0 0 0,-3 0 0 0,-2-2 0 15,5 2 128-15,-3 1-128 0,3-4 0 0,-3 1 0 16,2-2 0-16,1 2 0 0,-1-5 0 0,1 3 0 16,0-3 0-16,-1 3 0 0,3-5 0 0,-2 2 0 15,11-2 0-15,-7 5 0 0,7-5 0 0,-10 6 0 0,10-6 0 16,0 0 0 0,-4 12 0-16,0-4 0 0,4-8 192 0,-3 13-64 15,3-1-128-15,0 1 176 0,0 1-176 0,0-2 192 16,0-12-192-16,3 14 0 0,-3-1 0 0,1-1 0 15,-1 1 0-15,-1-2 0 0,1-11 0 0,1 15 0 16,-1-1 0-16,0-1 0 0,0-2 0 0,0 1 0 16,0 1 0-16,-1-1 0 0,1 1 0 0,0-2 0 15,0-1 144-15,1 2-144 0,2 1 160 0,1-2-160 16,0 3 0-16,2 0 128 0,1-1-128 0,0 3 0 0,1 0 128 0,2 0-128 16,1 0 176-16,-1 0-176 0,3-2 128 0,-1 0-128 15,3 0 0-15,-1 1 0 0,5 1 128 0,-3 1-128 0,2-4 0 16,0 1 0-16,3-1 0 0,-2 1 0 0,-1 3 0 0,0-3 0 15,0-2 0-15,0 2 0 0,3 3 0 0,-4-3 0 16,1 1 0-16,0 2 0 16,-4 1 0-16,1 0 0 0,2 0 144 0,-2-1-144 0,2-6 0 15,-3 3 144-15,1 0-144 0,-1 0 0 0,0-3 0 0,-3 0 0 16,3-4 0-16,0 1 0 0,-1 2 128 0,-1-3-128 16,4 0 208-16,0 0-32 0,-2 0-16 0,2-3 0 15,0 3-160-15,-3-3 0 0,4 1 0 0,-3 0 0 16,4-1 0-16,-4-1 0 0,1-1 0 0,-1 0 0 15,0 1 0-15,0-2 0 0,1-1 0 0,-1 3 128 16,0-3-128-16,-3 0 0 0,6 0 0 0,-6 0 0 0,3-3 0 0,-3 2 0 16,3-2 0-16,-3-1 128 0,-1-1-128 0,1 0 0 15,0 1 144-15,-1-1-144 0,-10 5 0 0,7-9 0 16,-1 2 0-16,3-1 0 16,1-2 128-16,-3 0 16 0,0 2 0 0,1-4 0 0,-1-1-144 0,-2 0 0 15,4 1 0-15,-2-1 0 0,2 1 0 0,-2 2 0 16,0-1 0-16,0 0 0 0,2 1 0 0,-2-1 0 15,-3 0 0-15,-4 11 0 0,5-13 0 0,-1 1 0 0,1-1 0 16,-3 2 0-16,1 0 0 0,-3 0 0 0,-3-6 0 0,1-1 0 16,-3 0 0-16,-1-6 0 0,-1-1 0 0,-3-2 0 15,-1-5 0-15,0-3 128 0,-3-4-128 0,0 3 0 32,0-3 144-32,0 0-144 0,3-3 160 0,0 2-160 0,-3 2 0 0,3 5 0 15,-3 4 0-15,3 2 0 0,1 3 0 0,-1 5 0 16,4 1 0-16,0 2 0 0,0 3 0 0,3-1 0 15,-2 2 0-15,5 3-160 16,-3-1-688-16,4 2-144 0,0-4-32 0,0 12 0 16,-3-11-1584-16,-1-1-320 0</inkml:trace>
  <inkml:trace contextRef="#ctx0" brushRef="#br0" timeOffset="52632.43">8311 10867 2639 0,'0'0'240'0,"7"14"-240"0,-6-6 0 0,5 2 0 0,-2 0 2368 0,-4-10 448 15,4 11 64-15,-1-1 32 0,-3-10 336 0,0 12 64 16,0-1 16-16,0 2 0 0,0-13-1456 0,-4 11-272 16,4-11-64-16,-7 11-16 0,0-1-368 0,7-10-80 15,0 0-16-15,-7 7 0 0,7-7 16 0,-7 11 0 16,7-11 0-16,-4 10 0 0,4-10-192 0,-3 11-48 15,3-11 0-15,0 0 0 0,3 11 384 0,-3-11 80 0,0 0 16 0,0 0 0 16,0 0-256-16,0 0-48 0,0 0-16 0,0 0 0 16,0 0-464-16,0 0-80 0,0 0-32 0,0 0 0 15,0 0-64-15,1-11-16 0,2 1 0 0,0-1 0 0,-3 0-64 0,1-2-16 16,2-1 0-16,-2-1 0 0,1-3-32 0,-2 0-16 16,0-3 0-16,1-1 0 0,2 1 32 15,-3 0 0-15,4-4 0 0,-1-3 0 0,1-1-240 0,3-4 144 16,0 1-144-16,0-4 128 15,0-1-128-15,4 0 128 0,-1 1-128 0,1-3 128 0,0-7-128 16,3 0 0-16,-3-1 144 0,3 1-144 0,0 2 0 0,1 1 128 16,2 1-128-16,1 6 0 0,-4 4 0 0,-1 6 144 0,-1-1-144 0,-5 9 0 15,4 6 128-15,-4 3-128 0,0 5 0 16,-2 1 0-16,-5 3 0 0,0 0 160 16,0 0-160-16,0 16 128 15,2 4-128-15,-7 4 0 0,1 3-160 0,-3-1 160 0,-2 3 0 0,-1 1 0 16,1-2 0-16,-2 1 0 0,-1 1 0 0,-2 1 0 0,3 0 0 0,0 1 0 15,-1-3 0-15,-1 3 0 0,3 0 0 0,-4-1 0 32,6-5 0-32,1 2 0 0,-3 0 0 0,2-1 0 0,1 3 0 15,0-3 0-15,0-2 0 0,0-1 0 0,-3-2 0 16,2-1 0-16,1 0 144 0,0-3-144 0,0 0 0 0,0-1 0 0,-1-2 0 0,2 2 0 16,2-3 0-16,-3 1 0 15,3-1 0-15,-3 1 0 0,0-1 0 0,3 3 0 0,-3-3 0 0,1 1 0 16,2-1 0-16,0 0 0 0,1 0 0 0,0-3 0 0,3-11 0 15,-1 10 0-15,1-10 0 0,-4 11 0 0,4-11 0 0,0 0 0 16,0 0 0-16,0 0 0 0,0 0 0 0,0 0 144 16,0 0-144-16,8-10 192 15,2-5-192-15,-3-5 192 0,4-3-192 0,-4-4 192 16,4-5-192-16,-1-1 160 0,-2-6-160 0,2-5 160 16,-2-2-160-16,2-6 0 0,-2-6 0 0,-1 1 0 15,0-5 0-15,-1 3 0 0,-2 2 0 0,0 4 0 16,3 4 0-16,0 4 0 0,0 4 0 0,0 2 0 15,0 2 0-15,0 1 0 0,1 4 0 0,2 1 0 16,1 4 0-16,-4 3 0 0,2 3 0 0,0 3 0 0,-2-2 0 0,0 5 0 16,0 4 0-16,0 1 0 0,0 6 0 0,-7 4 0 15,0 0 0-15,0 0 0 0,0 0 0 0,0 0 0 16,0 0 0-16,0 0 0 16,-12 7 0-16,-1 4 0 0,-1 3 0 0,-3 0-176 0,2 1 176 0,1 2-128 0,-3 5 128 15,2 2-128-15,-2 1 128 0,2 2 0 0,-3 0 0 0,4-1-128 16,-1-1 128-1,1 0 0-15,1-2 0 0,2 2 0 0,0-4 0 0,1 3 0 16,3 3 0-16,2-2 0 0,2 4 0 0,-1-1 0 16,1 4 0-16,3-3 0 0,0 2 0 0,0-2 0 0,0-4 0 0,3 0 0 15,1-3 0-15,-1 2 0 0,-2-4 0 0,2-1 0 16,1-5 0-16,0 1 0 0,2-1 0 0,-5-2 0 16,5-1 0-16,-6-11 144 15,1 11-144-15,-1-11 0 0,7 8 0 0,-7-8 0 0,6 11 0 0,-6-11 0 16,0 0 0-16,0 0 128 0,11 7-128 0,-11-7 0 15,0 0 0-15,0 0 0 16,0 0 0-16,11 0 0 0,-11 0 0 0,8-5 0 16,2 1 128-16,-3-5-128 0,0-1 0 0,0 1 0 0,0-2 0 0,0-3 0 15,0-2 0-15,0-2 0 0,0-3 0 0,1-4 0 16,2-4 144-16,-5-2-144 16,4-2 0-16,-1-2 144 0,2-4-144 0,1 0 0 15,0 0 0-15,0 3 0 0,3 1 0 0,-4 3 0 0,3 2 0 0,-1 0 0 16,-3-1 0-16,2 3 0 0,-2 3 0 0,-2-3 0 15,0 3 0-15,0-3 0 0,-4 6 0 0,3 1 0 16,1 3 0-16,2-3 0 0,-4 4 0 0,0 2 0 16,1 1 0-16,-1 3 0 0,0 1 0 0,-5 10 0 15,2-7 0-15,-2 7 0 0,0 0 0 0,0 0 0 0,0 0 0 16,0 0 0-16,-2 13-144 0,-3 1 144 0,0 4 0 0,-2 3 0 16,-2 4 0-16,-2 4 0 0,-3 6-192 0,0 3 192 15,1 1-192-15,-3 0 192 0,-3 2 0 0,1-2 0 16,-1 5 0-16,1-2 0 0,0 1 0 0,-3 3 0 15,0-6 0-15,2 3-160 0,1 2-80 0,-2-2-16 16,1 0 0-16,-1-1 0 16,5-4-464-16,-3-5-112 0,1-2 0 0,2-5-15088 15,1-3-3008-15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5T17:48:37.1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17327 9633 24879 0,'0'0'1088'0,"0"0"256"0,0 0-1088 0,0 0-256 15,0 0 0-15,0 0 0 0,0 0 192 0,0 0-32 0,-2-11 0 0,2 1 0 16,0 2 16-16,-5 1 0 0,5 7 0 0,-2-7 0 16,2 0 144-16,0 7 16 0,0-10 16 0,0 10 0 15,0 0-32-15,0 0-16 0,0 0 0 0,0 0 0 16,0 0 256-16,0 0 48 0,9-2 16 0,-9 2 0 15,12-2 320-15,-4 2 64 0,-8 0 16 0,11 2 0 16,-11-2-240-16,13 5-32 16,-2-1-16-16,-11-4 0 0,11 3-400 0,-1-1-80 15,-10-2 0-15,0 0-16 0,11 5-16 0,-11-5 0 0,11 6 0 0,-1-1 0 16,-10-5-16-16,11 7 0 0,-1 2 0 0,1 0 0 16,0-2-208-16,-3 5 0 0,5-4 0 0,1 4 0 0,-3 0 0 0,3 2 0 15,1-1-192-15,2 3 192 0,1 2 0 0,3 3 0 0,-1 0 192 0,0 0-48 16,4 4-144-1,1 0 192-15,-2-4-192 0,-1 5 192 0,2 5-192 0,-2-2 192 16,2 3-192-16,1-4 192 0,0 0 0 0,0 4 16 16,0 1 0-16,0 2 0 0,-3-1-208 15,-1-2 0-15,0-2 0 0,-4-3 0 0,-5 4 144 0,1-6-144 16,-5-3 128-16,2-1-128 0,-6 0 192 0,3-3-64 16,-3 0 0-16,1 0 0 0,-3-1-128 0,-2 1-272 15,0-4 64-15,-1 1 16 16,0 2-2176-16,-8 1-448 0</inkml:trace>
  <inkml:trace contextRef="#ctx0" brushRef="#br0" timeOffset="642.91">17300 10386 37551 0,'0'0'1664'0,"0"0"336"0,0 0-1600 0,0 0-400 0,0 0 0 0,0 0 0 15,0 0 576-15,0 0 16 0,0 0 16 0,0 0 0 16,0 0-608-16,0 0-160 0,0 0-16 0,0 0 0 15,11 10 176-15,0-3 0 0,3 1-144 0,3 3 144 0,-2 2 0 0,3 1-144 16,3 1 144-16,1-1 0 16,2 1 0-16,1 3 0 0,0 2 0 0,3-2 0 0,-3-3 0 0,2 4 320 15,-1-3-32-15,-1 0-16 0,2 0-272 0,1-2 128 16,-3-3-128-16,-4 3 0 0,-1-3 256 0,0 1-48 16,-1-3-16-16,0-2 0 0,-1 0-48 0,-3 2-16 0,2-5 0 0,-3-1 0 15,1-1 128-15,2 0 32 0,-3-2 0 0,1 0 0 0,3 0-288 16,0-2 0-16,0 0-208 0,-1-3 80 0,-2 1 128 0,2-3 128 15,1 0-128-15,-1-2 176 0,-2-3-32 0,-1 1 0 16,0-1 0-16,-3-1 0 0,3-1 96 0,-2-4 16 16,-3-3 0-16,2-4 0 0,-2-5 400 0,1-3 96 15,-1 0 16-15,-2-3 0 0,2-3-192 16,-2 0-48-16,0-4 0 0,1-2 0 16,2-2-336-16,-1 1-64 0,0-3 0 0,2 4-128 15,-1 1-160-15,-1 3-144 0,3 2-16 0,-4 3-16 16,2 5-304-16,-2 2-48 0,2 1-16 0,0 3-19632 0</inkml:trace>
  <inkml:trace contextRef="#ctx0" brushRef="#br0" timeOffset="52878.21">7120 9626 6959 0,'0'0'624'0,"-7"-11"-496"0,0 0-128 0,3 1 0 0,1-1 2848 0,-1 4 544 0,4-3 128 0,0 10 0 15,0-8-2048-15,0-2-432 0,0 2-80 0,0 8 0 0,0 0-256 0,0-8-32 16,0 2-16-16,0 6 0 0,0 0 304 0,0 0 48 15,-3-10 16-15,3 10 0 16,0 0 160-16,0 0 32 0,0 0 16 0,0 0 0 0,0 0-656 16,0 0-128-1,-13 3-16-15,13-3-16 0,0 0 736 0,-12 4 160 16,12-4 32-16,0 0 0 0,0 0-176 0,0 0-16 0,0 0-16 0,-7 16 0 16,7-2-496-16,3-1-80 0,1 1-32 0,3-4 0 15,3 4-336-15,1 1-64 0,0 4 0 0,1 1-128 16,4-1 0-16,2 4 0 0,1 4 0 0,6 2-192 15,3 3 192-15,4 3 0 0,1 3 192 0,5-1-192 16,-2 5 0-16,0-3-144 0,0 0-16 0,2 0 0 0,-2 6 160 0,-1-1 0 0,-1-5 0 0,3 5 0 16,-1-1 0-16,-3-1 0 15,1-3 0-15,3 0 0 16,2 1 0-16,0-5 0 0,0 1 0 0,1-4 0 16,2 2 0-16,-3-2 0 0,-1 0 0 0,-1-2 0 31,-5-2-608-31,-5-5-32 0,-2-8-16 0,-1-7-18992 0</inkml:trace>
  <inkml:trace contextRef="#ctx0" brushRef="#br0" timeOffset="53651.67">6932 10482 20959 0,'0'0'928'0,"0"0"192"0,0 0-896 0,0 0-224 0,0 0 0 0,0 0 0 16,7 4 4080-16,0 2 768 0,-7-6 144 0,10 4 48 15,1-4-3344-15,0 3-672 0,0-2-128 0,0 2-16 16,2-2-176-16,-2 2-48 16,3 0 0-16,1-2 0 0,6 1-272 0,-3 2-64 15,3-4-16-15,0 1 0 0,-1-1 192 0,4 0 32 0,3 0 16 0,5 0 0 16,1 2-96-16,3-1-32 0,3 2 0 0,-3-2 0 16,0-1-416-16,2 3 0 15,-5 1 0-15,2 1 0 0,-3-3 0 0,0 3 0 0,0 0 0 0,0-5 0 16,1 3 208-16,-7-2-32 15,2-1-16-15,0 0 0 0,-3-1 160 0,3-1 48 0,-3 1 0 0,0-2 0 0,0-1 48 0,-3 0 16 16,3-2 0-16,-1 2 0 0,-3-3-128 0,-1 0-32 16,-1-3 0-16,-1 2 0 0,0-3 16 0,0-3 0 15,-2-3 0-15,1-1 0 0,-2-3-96 0,-3 2 0 0,0-5-16 16,-1-2 0-16,-2-2-176 0,4-3 0 16,1 2 144-16,-2 0-144 0,-5-4 0 0,-1 1 0 0,0 0 0 0,-5 0 0 46,2 3-480-46,-3 1-16 0,-3 0 0 0,-4 3 0 0,-4 3-1104 0,-4-2-240 0,-6 2-32 0,-11-3-16 16,-12 4-1456-16,-16-1-304 0</inkml:trace>
  <inkml:trace contextRef="#ctx0" brushRef="#br0" timeOffset="75244.31">12869 3330 26655 0,'7'-10'2368'0,"-3"3"-1888"16,-4 7-480-16,0 0 0 0,0 0 2336 0,0 0 368 16,0 0 80-16,0 0 16 0,0 0-2288 0,0 0-512 15,0 0 0-15,0 0 0 16,0 14 0-16,0 0 0 0,3 0 0 0,1 4 0 16,-1 0 0-16,1 3 0 0,3 0 0 0,-2 2-160 15,2 2 160-15,2 3-192 0,2 0 192 0,3 1-192 16,6 2 192-16,4 1 0 0,1 4 0 0,3 5 0 0,4-1 128 0,0 3 48 15,4 1 16-15,-1 2 0 0,1-2 96 0,0 8 32 16,1 1 0-16,4 8 0 0,0 0-128 0,5 6-32 16,3 4 0-16,1 1 0 0,-3-4-160 0,-2 3-192 15,-2 0 32-15,-7 4 16 0,-6 5 144 0,-4 1 0 16,-6-3 160-16,-4-6-160 0,-2 2 0 0,-7-6-160 16,-3 0 0-16,-8-1 0 0,-1-3 160 0,-4-4-160 15,2-2 160-15,-7-7-160 16,-1 1-416-16,1-6-96 0</inkml:trace>
  <inkml:trace contextRef="#ctx0" brushRef="#br0" timeOffset="75898.42">12952 5083 20959 0,'9'-7'1856'0,"-3"3"-1472"0,-6 4-384 0,0 0 0 15,0 0 5040-15,0 0 928 0,-15 11 192 0,1 1 48 32,-2 12-5440-32,7-3-1072 0,9 4-208 0,7 0-64 15,13 0-1264-15,6 3-256 0,3-1-48 0,6 0-16 16,8 1 368-16,-1-1 80 0,-2-2 16 0,2 1 0 0,-2 1 2992 0,2-2 608 0,-6-1 112 0,6 1 32 16,1-3-272-16,3 2-48 0,0-2-16 0,-1-1 0 15,0-6-1040-15,-9 2-208 16,0-6-32-16,-4 3-16 0,-1-3 672 0,-6-1 128 15,-3 1 16-15,-1-2 16 0,0-1-1760 0,-3 0-336 0,0-4-80 0,-4 3-16 0,0-2 720 0,2-4 224 16,-7-4 0-16,4-1-160 0,-1-2 160 0,1-2 192 16,0-6-32-16,2 0-16 0,2-3-144 0,1-1 0 15,3 0 144-15,1-4-144 0,2-6 448 0,1 0 0 0,-3-1 16 0,3 0 0 16,-4-6 320-16,0 0 64 0,4-3 16 0,-5-2 0 16,3-1-416-16,-2 1-64 0,1 0-32 0,-3 2 0 31,1-4-352-31,1-1 0 0,0 0 0 0,4-7-14768 15,-2-2-3024-15</inkml:trace>
  <inkml:trace contextRef="#ctx0" brushRef="#br0" timeOffset="91652.81">16110 12295 4079 0,'0'0'368'0,"0"0"-368"16,-8-9 0-16,-2 0 0 0,3 0 4288 0,0 2 768 15,2 0 176-15,5 7 16 0,-6-9-3072 0,6 9-640 16,-4-7-112-16,4 7-16 0,0 0-720 0,0 0-144 16,0 0-32-16,-4-9 0 0,4 9-512 0,0 0 0 15,4-9 0-15,-4 9 0 0,0 0 448 0,7-5 48 16,4 0 0-16,-11 5 0 0,7-4-176 0,-7 4-16 0,0 0-16 0,0 0 0 16,7-7 16-16,-7 7 0 0,3-11 0 0,-3 11 0 15,0-10-176-15,0 10-128 0,0-11 192 0,0 1-192 16,-3 2 208-16,3 8-64 0,-4-10-16 0,-3 2 0 0,4-3-128 0,-1 2 0 15,4 9 144-15,-7-11-144 0,-3 3 128 16,2-3-128 0,2 1 160-16,-2 0-160 0,-2-1 0 0,-1 0 0 0,-3-4 0 15,-1 2 0-15,-2-1 0 0,-2 2 0 0,-1-6 0 0,1 1-160 16,-5-4 160-16,2 1 0 0,1 1 0 0,-3-1 0 0,2 1 0 16,1-2 0-16,0-1 0 0,1 4 0 0,2-1 0 0,1 3 0 15,6 0 160-15,-3 5-160 0,3-3 0 0,0 3 0 16,1 1 0-16,0 2-160 0,2 1 160 0,1 1 0 0,0 2 0 0,-3 0 128 15,10 4-128-15,-11-7 144 16,0 2-144-16,0-1 160 0,0 0-160 0,1 2 0 16,-1-3 144-16,0 0-144 0,-3 3 0 0,3-3 0 15,11 7 0-15,-14-10 0 16,1 2 0-16,1-3 0 0,-2 1 0 0,0 0 0 0,0 2-144 16,3-3 144-16,0 4-160 0,-3 0 160 0,2 0 0 0,3 0 0 15,-2 3 0-15,1-2 0 16,10 6 0-16,-14-4 0 0,1 1 0 0,1 2 160 15,1 1-160-15,-1 0 0 0,1 0 0 0,-1 1 0 16,1 1 0-16,-1 2 0 0,1 0 0 0,0-1 0 16,1-2 0-16,2 2 0 0,8-3 144 0,-10 3-144 0,10-3 0 0,-10 4 0 15,2-4 0-15,-2 3 0 0,2-2 0 0,1 2 0 16,7-3 0-16,-14 0-192 0,4 1 192 0,-1 2 0 16,1-3 160-16,-1 3-160 0,0-2 0 0,0 2 0 15,0 0 0-15,-2 1 0 0,13-4 0 0,-12 3 0 0,-2 1 0 0,3 0 0 16,1 3 0-16,3 0-192 15,7-7 192-15,-11 10-160 0,0-2 160 0,11-8 176 16,-10 11-48-16,0 0 0 0,10-11-128 0,-8 13 0 16,4-2-160-16,4-11 160 0,-3 14 128 0,0-3 112 15,3-11 16-15,-1 16 16 0,-2-4-272 0,3 1 0 0,0-1 0 0,3 2 0 0,-3-14 0 0,-3 14-144 16,3-1 144 0,0-2 0-16,3 1 0 0,-2 4 304 0,2 2-48 0,1 0-16 15,0-1-240-15,-1-1 0 0,0 0-192 0,-1-2 192 16,3 0 0-16,-1-3 0 0,-1 0 128 0,-2 0-128 15,2-1 128-15,0 0-128 0,-3-10 0 0,4 15 0 16,-1-4 0-16,1 2 0 0,-4-1 0 0,1-1 0 16,2 2 0-16,-3-2 0 0,3-1 0 0,-3 2 0 15,-3 1 0-15,3 1 0 0,0 1 0 0,0-4 0 16,0-1-192-16,0-10-48 0,0 11 0 0,0-11 0 0,0 0 240 0,3 11 0 0,-3-11 144 0,1 10-144 31,-1-10 256-31,0 0-64 0,6 8 0 0,-6-8 0 16,7 10 32-16,0-3 0 0,-7-7 0 0,11 7 0 0,0 1-96 0,-4-1 0 15,1-2-128-15,2 0 192 16,0 2-64-16,1 1 0 0,0 4-128 0,-1-3 192 16,2 1-192-16,2 1 0 0,3-4 0 0,-3 2 0 0,1 0 128 0,2-2-128 15,-2 0 176-15,2 0-176 0,-3 0 0 0,4-3 0 16,0 1 0-16,0-3 0 0,-2 3 192 0,0-3-192 16,-2 0 192-16,2-2-192 0,0 0 560 0,0-2 0 0,-2 2 0 15,0-2 0-15,1 0-240 0,-2 1-64 16,-1-1 0-16,-2 2 0 0,0-4 0 0,1 3-16 15,-3-1 0-15,2 2 0 0,1-2-240 0,-1 0 0 16,1 2 0-16,-11 0 0 0,11 0 0 0,0 0 128 16,2 2-128-16,-5 0 0 0,2 1 0 0,-10-3 0 15,11 6 0-15,-1-1 0 0,1 2 0 0,-4 0 0 16,-7-7 0-16,11 7 0 0,-4 0 0 0,-7-7 0 0,7 11 0 0,0 1 0 16,0-5 0-16,-7-7 0 0,8 8 0 0,-1 2 0 15,-7-10-176-15,7 9 32 0,-3 3 0 0,3-5 0 16,-7-7 144-16,10 11 0 0,-1-4 0 0,0 1 0 0,-2 2 0 15,4-3 0-15,-1 1 0 0,-1 2 0 0,0-3 0 0,3 0 0 16,1 4 0-16,-1-1 0 0,2 1 0 0,-5-1 0 16,2 2 0-16,1-1 0 0,-3-1 0 0,0 0 0 15,0-2 0-15,-2 2 0 0,0-2 0 0,2 3-160 16,-2 2 160-16,-3-2-208 0,2-3 208 0,-2 2 0 0,-4-10 0 0,4 14 160 16,0-4-160-16,-4-10 0 0,3 12 0 0,0 1 0 15,1-5 0 1,-1 2 0-16,1 1 0 0,-4-11 0 0,3 7 0 15,-3-7 0-15,7 11 0 0,-2-1 0 0,2 1 0 0,0-2 0 16,3 0 0-16,-2 1 192 0,2-3-192 0,1 4 0 16,0-4 144-16,2 4-144 15,-5-4 128-15,2 2-128 0,1 1 160 0,0-1-160 0,0 0 128 0,2 0-128 16,-2 0 0-16,-3 1 0 0,2-4 176 0,-3 1-176 16,2-1 192-16,-9-6-192 0,0 0 0 0,12 6 0 0,-12-6 0 0,11 0 0 0,-11 0 0 31,9 1 0-31,-9-1 0 0,12-1 0 0,-12 1 0 0,13-6 0 0,1 0 0 0,-2 4 0 0,-5-3 224 0,4-1-64 15,-2-1-16-15,0 2 0 16,3 0-144-16,-1 1 192 0,-2-5-192 0,3 2 192 16,2-1 64-16,-3 2 0 0,3-3 16 0,0 2 0 0,1-3-16 15,-1 1-16-15,0-2 0 0,0-3 0 0,0 3-112 0,-3-3-128 32,0 3 176-32,-1-3-176 0,-2-4 0 0,-1-1 0 15,-3-1 0-15,-1-4 0 0,0 2 0 0,-3-3-176 0,0 0 0 16,-4 0 0-16,-3-3 176 0,0 0 0 0,-3 3 0 15,-4 3-128-15,0-3 0 0,-1 4 0 0,-3-3 0 0,-3 4 0 16,0-3-32-16,-1 2 0 0,1 1 0 0,-4 2 0 16,-1 0 0-16,6-1 0 0,-3-2 0 0,-1-3 0 0,2-1 16 15,-2-2 0-15,-1-2 0 0,3-3 0 0,1 0 144 0,-4-3 0 16,0 2-144-16,0 1 144 0,0 0 0 0,-3 0 0 16,3 2 0-16,-3 2 0 0,1-2 0 0,0 3 0 15,-3-1 0-15,2 6 0 0,-1 1 0 0,3 5 0 16,3 0 0-16,1 4 0 0,5 3-368 0,2 5 0 15,1 6 0-15</inkml:trace>
  <inkml:trace contextRef="#ctx0" brushRef="#br0" timeOffset="93067.01">14348 11012 5407 0,'0'0'240'0,"0"0"48"0,0 0-288 0,0 0 0 0,0 0 0 0,0 0 0 0,0 0 3984 0,0 0 752 16,5-7 128-16,-5 7 48 16,2-13-2912-16,-2 13-576 0,2-11-112 0,-2 11-32 0,3-8-704 15,-3 8-128-15,0-13-48 0,0 13 0 0,0 0-96 0,0-8-32 16,0 8 0-16,2-11 0 0,-2 11 176 0,0 0 48 15,5-11 0-15,-5 11 0 0,6-10 384 0,1 3 80 16,0 3 0-16,-2-3 16 0,-5 7-64 0,7-13-16 0,-3 5 0 0,-1-3 0 16,-3 11-496-16,0-13-96 15,-3 1-32-15,-1-2 0 0,-3 0-272 0,0 0-192 16,0-2 16-16,0 2 16 16,-4-2 160-16,-1 2-192 0,-2-2 192 0,1 1-192 0,-1 1 192 0,-2 2-128 0,2-1 128 0,-2 3-128 15,2-1 128-15,-2 4-128 0,2 0 128 0,0 0-128 31,0 3 128-31,2-1 0 0,-2 3 0 0,0-1 0 0,0 3-224 0,-4 3-16 16,4-3 0-16,-1 0 0 0,-2 0 240 0,2 0 0 0,-6-3 0 0,3 3 0 16,-2-1 0-16,2-2 0 0,3 0 0 0,-2-1-192 0,3 0 192 15,1-2 0-15,-1 2 0 0,1-3 0 0,1 3 0 0,5-3 0 32,-2 2 0-32,9 5 0 0,-9-5 0 0,9 5 0 0,0 0 0 0,0 0 0 15,0 0 0-15,0 0 0 0,0 0 0 0,0 0 0 16,0 0 240-16,-2 12-64 0,2 0-16 0,0 1 0 0,0-1-160 0,2 2 160 15,-2-1-160-15,0-1 160 0,0-12-160 0,-7 14-192 16,3 0 32-16,-1-3 16 0,-2-2-48 0,-2 0 0 16,9-9 0-1,-10 7 0-15,10-7 0 0,0 0-16 0,-11 7 0 0,11-7 0 16,0 0 208-16,-11 9 0 0,11-9 0 0,-7 9 0 16,7-9 0-16,0 0 0 0,0 0 192 0,-3 16-192 15,2-2 128-15,1 0-128 0,4-5 0 0,-2 4 0 16,0 1 0-16,1 3 0 0,-3-3-192 0,4 1 48 0,-1 0 0 15,1 1 0-15,1-1 0 0,-3-1 0 0,0 0 144 0,0-2 0 16,1 5 0-16,1-3 0 0,-1 0 0 0,-3-3 0 16,4 3 0-16,-1 0 0 0,1 0 0 0,1 1 0 15,0-1 0-15,4 0 0 0,-3 4 0 0,4 0-192 16,1 3 192-16,-2-1-192 16,2 6-528-16,-1-1-112 0,1 0-32 0,-1 0 0 0,-2 1 64 0,2-6 16 15,-1 0 0-15,-2-2 0 0,2 2 544 0,-2-7 240 0,0 1-192 0,0 2 192 16,0-5 0-16,1 0 0 0,2 0 0 0,-2-1 0 0,2 0 0 15,0-3 320-15,-2 1-48 0,3-2 0 16,2-2 560-16,-2-1 96 0,3 1 32 0,1 0 0 0,-1-1-64 16,-3-2-16-16,2-1 0 0,-1 0 0 15,2 0-432-15,0-1-96 0,3 1-16 0,-4 0 0 0,3-3 368 0,2-1 64 32,-2 0 0-32,0 1 16 0,0-4 736 0,-4 0 144 0,-1 0 16 15,1-3 16 1,2-1-1872-16,-5 0-368 0,2 0-80 0,1-3-16 0,-5-3 640 0,0-1 0 0,0-3 0 0,0-1 0 15,-1-1-368-15,-1-2 48 16,2-3 16-16,-5 3 0 0,3-3 144 0,-1 1 32 0,-1-3 0 0,1 2 0 31,-4 2-544-31,3 0-96 0,-2 0-32 0,2 4-17520 0</inkml:trace>
  <inkml:trace contextRef="#ctx0" brushRef="#br0" timeOffset="96628.01">15522 10089 12495 0,'0'0'256'0,"0"0"64"0,0 0 16 0,0 0 48 0,0 0-384 0,0 0 0 0,0 0 0 0,0 0 0 0,0 0 1280 0,0 0 176 0,0 0 32 0,0 0 16 15,-4 11 16-15,4-11 0 0,0 0 0 0,0 0 0 32,0 0-256-32,0 0-48 0,0 0-16 0,0 0 0 0,0 0-496 0,0 0-80 15,0 0-32-15,0 0 0 0,0 0-400 0,0 0-64 16,0 0-128-16,0 0 176 0,0 0-176 0,0 0 0 16,-10 7 0-16,10-7 0 0,-5 11 0 0,5-11 0 15,0 0 0-15,0 0 0 0,0 12 0 0,0-12 0 16,0 0 0-16,1 12 128 0,2-1 192 0,-3-11 48 15,1 11 0-15,-1-11 0 0,3 10-64 0,-3-10-16 0,0 0 0 0,7 11 0 16,-7-11 112-16,3 11 32 0,-3-11 0 0,0 0 0 16,0 0-192-16,4 9-48 0,-4-9 0 0,0 0 0 15,0 12-192-15,0-12 0 0,0 12-192 0,0-12 192 16,0 13 0-16,0-13 0 0,-3 12 192 0,3-12-48 16,0 0-144-16,-1 11 0 0,1-11 0 0,0 14 0 15,1-5 0-15,-1-9-176 0,0 0 48 0,6 12 0 16,-6-12 288-16,4 11 64 0,3-4 16 0,-7-7 0 15,11 7 304-15,-1-5 64 0,1 3 16 0,-11-5 0 16,11 0 0-16,-1 0 0 0,1 0 0 0,-11 0 0 16,11 4-400-16,-11-4-80 0,14 3-16 0,-14-3 0 15,14 1-128-15,-6 2 0 0,2-3 0 0,1 3 0 16,-1 1 0-16,-2 3 0 0,2-3 0 0,-10-4 0 16,11 7-192-16,-1 0 48 0,-10-7 0 0,11 7 0 0,0 0 144 0,-1 0 0 15,1 0 0-15,1 0 0 0,1-3 0 0,-1 3 0 16,-1-3 0-16,0 0 0 0,-1 2 0 0,4-2 128 15,-3 3-128-15,0-3 176 0,1 2-176 0,0-1 0 16,-1 1 144-16,-1-1-144 16,1 1 0-16,0 2 0 0,0-1 0 0,0 0 0 0,2 0 0 15,-2 3 0-15,0-3 0 0,0 1 0 0,0 2 0 0,-1-2 0 0,-3 2 0 0,0-1 0 16,4 0 0-16,3 2 0 0,-4 1 0 0,1 0 0 16,0 2 0-16,-1-3-160 0,1 3 16 0,-4 0 0 15,0 1 144-15,-3-1 0 0,3 0 0 0,-3 0 0 16,-1-3 0-16,-2 3 0 15,2-2 0-15,0-4 128 0,-2 2-304 0,2-1-48 0,-3 3-16 16,3-4 0-16,-3-8 240 0,0 12 128 16,4 0 0-16,-4 2-128 0,0-14 0 0,2 12 0 15,0 2 0-15,-2-1 0 0,3-1 0 0,-1 1 0 0,0-1 0 0,1 1 0 16,-3 1 0-16,2 1 0 0,0 0 0 16,-2 1-192-16,0-1 192 0,0 0-192 0,0 2 192 0,0-3-192 15,3 0 192-15,-3-2 0 0,0 1 0 0,0 1 0 16,2-1 0-16,-2-1 0 0,2-1 192 0,-2 0-192 15,3 1 192-15,-3-1-192 0,0-11 192 0,4 14-192 0,-4-2 0 16,2 1 0-16,-1-1 0 0,3 1 0 0,-2-1 0 0,0 1 0 16,1-1-176-16,1 1 176 0,-1-1 0 0,-3 2 0 15,0-2 160-15,2 2-32 0,0 1-128 0,-2 2-128 16,0-4 128-16,0 3-192 0,3-1 192 0,-3 0 0 16,0 2 0-16,0-1 0 0,2-1 0 0,-2-1 128 0,2 0-128 0,-2-3 176 15,0 3-176-15,0-3 0 0,0-1 0 0,0 1 0 16,0 0 0-16,0-11 0 0,-2 11-192 0,0 0 192 15,-1 0-192-15,1 2 192 16,-3-5-192-16,5-8 192 0,-4 10-144 0,4-10 144 0,-7 14 0 0,2-3 0 16,5-11 0-16,-6 14 0 0,3-3 0 0,-1 0 0 15,4-11 0-15,-5 13 0 0,3-2 0 0,2-11 0 16,-3 14 0-16,-1-1 0 16,1-1 0-16,2 1 0 0,1-13 0 0,-3 16 0 15,3-2 0-15,-3 0 0 0,2 0 0 0,-2-1 0 0,3-1 0 0,-3 1 0 0,2-3 0 16,1 4 0-16,0-3 0 0,-3 3 0 0,0 0 0 15,2 1 0-15,1-1 0 0,0 3 0 0,0 1 0 0,0-3 0 16,0 2 0-16,0 2 0 0,0 1 0 0,0-2 144 16,-3 0-144-16,3 0 192 0,3 0-192 15,-3 0 0-15,0 1 0 0,0-3 0 0,1-5 0 0,2 3 0 32,-3 0 0-32,0 0 0 0,3 0 0 0,-3-3 192 0,4-1-192 0,-1 1 192 15,-2-2-192-15,2 0 0 0,-3-9 0 0,3 11 128 0,1-1-128 16,-4-10 192-16,4 11-192 0,-1-2 192 0,-3-9-192 0,7 11 0 15,-3-1 0-15,-4-10 0 0,7 9 0 0,0 0 0 16,-7-9 160-16,7 7-160 16,0-2 128-16,-7-5-128 0,11 6 0 0,-11-6 0 0,9 5 128 0,0 2-128 15,-9-7 0-15,10 5 0 0,1-4 192 0,-2 0-192 0,-9-1 192 0,10-1-192 32,-10 1 304-32,9-1-48 0,0-2-16 0,-9 3 0 15,0 0-240-15,9-4 0 0,3-1 0 0,-5 3 0 0,1-5 0 0,2 3 128 0,-2-2-128 0,2 0 0 16,-3 1 0-16,1 1 0 15,2 1 0-15,1-1 0 0,-1-1 0 0,1 0 176 16,-1 1-32-16,1 0 0 16,-4 1-144-16,0 1 0 0,4-3 0 0,-4 1 0 15,0-1 0-15,0-2 0 0,1 0-192 0,2 1 192 0,-3-1-160 0,0 0 160 16,1 0 0-16,-1-2-144 0,3-1 144 0,-3 1 0 16,4-2 0-16,-3-2 128 0,2 0 0 0,-3 0 0 15,0-3 0-15,-3-2 0 0,6-3 256 0,-2-2 48 0,2-1 16 0,-1-1 0 0,0 1 0 0,-2-4 0 16,0 2 0-16,0-1 0 0,0 2-256 0,-3 0-64 31,-1-1 0-31,1 0 0 0,3-1-128 0,-4-3 0 16,3 2 0-16,-1 1 0 0,-1-1 0 0,-1 1 0 15,1 4 0-15,-1-3 0 0,1 0 0 0,-2-2 0 0,1-1 0 0,-1 1 0 0,0 0 0 16,1 3 0-16,-3-4 0 0,2 2 0 16,-2 2 0-16,2 0 0 0,1 3 0 0,-3-3 0 15,0 0 0-15,0-1 0 0,2-1 0 0,-2 2-176 0,0 2 176 0,0 0 0 16,0 0 0-16,0 0 0 0,0 2 0 0,-2-2 0 0,2 1 0 0,-5 1 0 15,5-3 0-15,-2 1-128 0,2-1 128 0,0-1-128 16,0 1 128-16,0 1 0 0,0-1 0 0,2-1 0 16,-2 0 0-16,2 1 0 15,1 2 128-15,-3-1-128 0,2-2 144 0,0 0-144 16,1-1 192-16,-1 1-192 0,-2 0 0 0,2 2 0 16,-2 1 0-16,0 1-192 0,-2-4 192 0,2 4-144 0,0 0 144 15,-2-1-128-15,2 1 128 0,-5 0 0 0,3-4 0 0,-1 3 0 16,-1-2-128-16,-1 2 128 0,0-6-128 0,-1 3 128 31,1-3-336-31,-2-1 16 0,0-3 0 0,-2-8 0 16,0-5-416-1,0-3-80-15,-3 2-16 0,1-3 0 0,-1 3 144 0,4 0 32 0,2 2 0 0,2 5 0 0,-3 0 528 0,3 7 128 16,0 0 0-16,1 2 0 0,-1 5 0 0,-2 4 0 16,2-4 0-16,1 4 0 0,2 3 320 0,-5 0 0 15,5 4 0-15,-5 2 0 0,5 0-320 0,-2 4-288 0,2-3 48 0,1 11 16 31,0 0-240-31,-3-8-48 0,3 8-16 0,0-9 0 0,-3 1 288 0,3 8 64 0,0-10 16 0,3 3 0 0,-3-3 160 0,0 2-128 16,0 1 128-16,0-3-128 0,0 2 128 0,0 1 0 16,0 7 0-1,0-13 128-15,0 1-128 0,-3 1 0 0,2-2 0 0,1 5 0 16,-3 1 0-16,3-3 128 0,3 2-128 0,-3 8 0 16,0-10 0-16,0 10 0 0,0-7 0 0,0 7 128 15,0 0 0-15,0 0 16 0,0 0 0 0,0 0 0 0,0 0-144 0,0 0 0 16,0 0-192-16,0 0 192 0,0 0-160 0,0 0 160 15,-6-8 0-15,6 8-144 0,0 0 144 0,0 0 0 0,0 0 0 0,-7-6 0 32,7 6 0-32,0 0 0 0,-5-4 0 0,5 4 0 15,-7-7 0-15,7 7-128 0,-13-4 128 0,13 4 0 16,-11-3 0-16,11 3 0 0,-11-1 0 0,0-1-128 16,-2 1 128-16,13 1 0 0,-12-4 0 0,2 2 0 0,10 2 0 0,-14 0 0 0,3 0-144 15,0 0 144-15,1 0-208 0,-1-1 16 0,0 1 16 0,0 0 0 16,-2 0 176-16,2 1 0 0,0 2 0 0,0 0 0 15,-1-3 0-15,3 0 0 0,-3 0 0 0,-1 0 0 16,1-3 0-16,-2 0 0 0,0-1 0 0,3 0 0 16,-3 0 0-16,3-3 0 0,0 3 0 0,1-2 0 15,3-1 0-15,7 7 0 0,-11-4 0 0,1 0 0 16,10 4 0-16,-8-6 128 16,8 6-128-16,-10-4 176 0,10 4-176 0,0 0 0 0,0 0 0 15,-14-2 0-15,14 2 0 0,-11 2-144 16,11-2 144-16,-15 3-160 0,5-2 160 0,10-1 0 0,-14 6-144 15,14-6 144-15,-11 4 0 0,11-4 0 0,-11 4 0 0,-2 2 0 16,13-6 0-16,-12 4 0 16,12-4 0-16,-14 1 0 0,0 2 0 0,3 0 0 0,11-3 0 0,-14 4 0 0,0-1 0 15,14-3 0-15,-14 4 0 0,3 3 0 16,-3-3-144-16,3 2 144 0,4 1 0 0,-4 1 0 0,4-1-192 16,-5 0 192-16,5 0-192 0,-2 1 192 0,-1 2 0 0,-1-2 0 15,2 5 0-15,-2-2 0 0,4-3 0 0,-2 5 0 16,-1-2 0-16,1 3 144 0,0-3-144 0,0 3 0 15,0-3 0-15,0 3 0 0,-1-3-192 16,-1 3 192-16,0-3-160 0,-3 2 160 0,0 2 0 0,-4-1 0 16,4 0 0-16,0-3 0 0,-4 0 0 0,0 3 0 15,-3-4-192-15,-1 3 192 0,-5-1-208 0,2-1 48 16,-1 1 16-16,-5-1 0 0,-2 0 144 0,1 1 0 16,-3 2 0-16,-6 6 128 0,-3 5-128 0,-2 0 0 15,1 0 0-15,6 6-15328 16</inkml:trace>
  <inkml:trace contextRef="#ctx0" brushRef="#br0" timeOffset="98397.15">14316 9784 4079 0,'0'0'176'0,"0"0"48"0,0 0-224 0,0 0 0 0,5-8 0 0,-5 8 0 15,0 0 4672-15,0-13 880 0,0 0 176 0,0 4 32 16,0 9-4352-16,0 0-864 0,-5-10-176 0,5 10-48 16,0 0-320-16,-7-7 0 0,7 7 0 0,0 0 0 0,-11-6 0 0,11 6 0 31,-10-2 0-31,10 2 0 0,-15 0 0 0,3 0-320 15,-1 2 64-15,0 3 16 0,1-1 112 0,-2 3 128 16,0 0-208-16,-3-3 80 0,-4 1 128 0,2 1 128 0,-5 0-128 0,2-5 176 16,4 0-176-16,-3-1 0 0,3 2 0 0,-3-4 0 0,3 0 0 0,0-3 0 0,1 0-192 0,2 1 192 31,-2-1 0-31,1 3 0 0,-2-2 0 0,2-1 0 16,-3 3 0-16,3-3 0 0,0 4 0 0,-2 1 192 0,0 0-192 0,0 0 0 15,-3 0 0-15,-3 3 0 0,2 2 0 0,0 4 0 16,1-2 0-16,0 0 0 0,3-3 0 0,-3 1 0 15,0 0-160-15,2-5 160 0,-2 0 0 0,3 1 0 16,1-1 0-16,3-1 160 0,14 1-160 0,-11-3 0 16,-5 0-192-16,4 2 192 0,1-5 0 0,-3 5 0 0,3-4 0 15,11 5 0-15,-14-1 0 0,2 1 0 0,1 3 144 0,0 0-16 16,11-3-128-16,-7 4 144 0,7-4-144 0,-10 3 160 16,10-3-160-16,-9 7 160 0,9-7-160 0,-7 7 160 15,7-7-160-15,-6 7 0 0,6-7 0 0,0 12 0 16,0 2 0-16,-3-1 0 0,6-2 0 0,1 1 0 0,-2 2 0 15,-1 3 160-15,3-3-32 0,-4 4-128 0,2 0 176 0,0-4-176 32,1-4 160-32,-3 2-160 0,2 2 0 0,0 0 0 0,-2 0 0 0,0-3 0 15,0-11 0-15,0 14 0 0,0-3 0 0,0-11 0 16,0 14 0-16,0-14 0 0,0 10 0 0,0-10 0 16,0 0 160-16,-2 11-160 0,2-11 160 0,0 0-160 15,0 0 192-15,2 11-64 0,-2-11-128 0,0 0 192 16,0 0 288-16,0 0 48 0,0 0 16 0,0 0 0 15,0 0-240-15,7 7-48 0,-7-7-16 0,0 0 0 0,9 7-240 0,-9-7 176 16,12 2-176-16,-12-2 160 0,11 2-160 0,3 1 0 16,-2-1-192-16,-1 0 192 15,0 1 0-15,1-3 192 0,2-5 0 0,2 5 0 16,-5 1 352-16,6 0 80 0,-2-2 16 0,6 0 0 16,-4-1-128-16,-2-1-32 0,0-1 0 0,2 0 0 15,-3 3-288-15,4-1-48 0,0 0-16 0,-1-3 0 16,-2 3-128-16,2 0 0 0,1-1 0 0,0 2 0 0,0-2 0 15,-2-1-144-15,0 3 0 0,-2-1 0 0,2 2 144 0,0-3 256 16,0 2-64-16,0 0-16 0,-2-1-16 0,0 2 0 16,-1 0 0-16,-1-3 0 0,4 2 64 0,-2-2 16 15,1 3 0-15,-1-2 0 0,3 0-96 16,1 2-16-16,0 0 0 0,0-3 0 0,3 2-128 0,0 0 0 16,-3-1 0-16,0-1 0 0,-1 1 0 0,-2 0 0 0,2-2-160 0,-2 1 160 15,-1 0 0-15,0 2 0 0,0-2 0 0,-3-1 0 16,3 1 0-16,-1 0 128 0,-1 2 16 0,-1-3 0 0,1 1-144 15,-1 0 0-15,1-1 0 0,-5 4 0 0,-7 0 0 0,9-4-144 16,-2 1 144-16,2 0 0 0,0 2 0 0,-9 1 0 16,9-6 128-16,-9 6-128 0,12-5 0 0,-12 5 0 31,8-7 0-31,-8 7-160 0,10-6 160 0,-6-1 0 16,1-1 0-16,0-3 0 0,-5 1 0 0,0-4 0 0,-3-1 0 0,-1-3-128 15,1-3-64-15,-5 0 0 0,-4-3 0 0,-2-1 0 31,0-4-192-31,-2 0-32 0,-2-3-16 0,-3-1-10064 0,1 1-2000 0</inkml:trace>
  <inkml:trace contextRef="#ctx0" brushRef="#br0" timeOffset="107306.93">13975 11568 20095 0,'11'11'896'0,"-1"-7"176"0,1 0-864 0,3 2-208 0,-3-2 0 0,3 0 0 15,0-1 768-15,0 0 128 0,-3-2 0 0,0 2 16 16,3-3-528-16,-3-3-96 0,0 2-32 0,-4-2 0 16,0-1-256-16,-1-2 0 0,1-1-208 0,1-1 80 15,-5-3 128-15,1 1-160 0,-4 0 160 0,0 2-160 16,-3-3 1264-16,2-2 256 0,-5 2 48 0,1 3 16 0,2-3-432 0,-4 4-96 15,3-3 0-15,4 10-16 0,-10-11-304 0,2 4-48 16,1 0-16-16,7 7 0 0,-7-9 0 0,0 3-16 16,-3-1 0-16,2 1 0 0,-5 2-208 0,2-5-32 15,0 0-16-15,0-2 0 0,-6-2-240 0,2 0 0 16,-3 1-192-16,1-2 192 16,1 1 0-16,3-3 0 0,-4-2 0 0,1 1 0 15,0 2 0-15,0 1 0 0,2 2 0 0,-2-2 0 16,0 3 0-16,5 0 0 0,0 1 0 0,1 3 0 0,10 7 0 0,-11-4 128 15,0 0 0-15,11 4 16 0,-13-5-144 0,13 5 0 16,-13 2 0-16,13-2 0 0,-13 9 0 0,6 3-304 16,1-1 48-16,5 6 16 15,1 3-592-15,4 1-128 0,-1-3-32 0,4 3 0 16,-1-1 624-16,3 3 128 0,-2-2 32 0,3 0 0 0,-3-1 32 0,1 3 16 16,2-2 0-16,-6 0 0 0,3 1 0 0,-3-1 0 15,3-2 0-15,-2 5 0 0,0-3 32 0,-1 4 0 16,3 0 0-16,-4 0 0 0,3 0 128 0,-1 0 0 15,-1 3 0-15,-1 0 0 0,-1 3 0 0,0-1 128 0,1-3-128 0,-3-1 176 16,2-1-176-16,-2-2-256 0,-2-2 64 0,2-7 16 31,0-2-272-31,0 1-48 0,0-13-16 0,0 0 0 16,0 0 48-16,0 0 0 0,0 0 0 0,0 0 0 0,0 0 816 0,0 0 160 16,9-13 48-16,-2 1 0 0,-3-8 1376 0,1 2 288 15,2-4 48-15,0-3 16 0,2-3-624 0,-2 0-128 0,1 1-32 0,2-1 0 0,-1 3-256 0,3 0-48 16,-1 4-16-16,-1 0 0 15,1-1-576-15,-3 1-112 0,5 0-32 0,-2 2 0 16,0 1-464-16,3 4-192 0,0-3 16 0,-3 2 0 31,3-5-1744-31,-3 2-368 0,0-1-64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5T18:04:07.3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6076 7880 17151 0,'0'0'768'0,"0"0"144"0,0 0-720 0,0 0-192 0,0 0 0 0,0 0 0 0,0 8 1408 0,2 2 256 16,0 0 64-16,1 1 0 0,-1-3-512 0,3 4-80 15,-1 0-32-15,-1-3 0 0,-3-9 64 0,7 9 16 16,4-2 0-16,-4 0 0 0,-7-7 240 0,0 0 48 16,0 0 16-16,0 0 0 0,0 0-64 0,0 0-16 15,0 0 0-15,0 0 0 0,0 0-640 0,0 0-144 0,11 2-32 0,-11-2 0 16,12 0 48-16,-3 0 16 0,-9 0 0 0,11-2 0 16,-11 2-448-16,7-3-80 0,-7 3-128 0,0 0 176 15,7-4-176-15,-7 4 0 0,5-11 0 0,-5 1 0 16,2-1 0-16,-2 0 128 0,0 1-128 0,-2-4 128 15,2 3-128-15,0-3 0 0,0-2 0 0,2 3 0 16,-2-4 0-16,2 2 0 16,1 1 224-16,-1-3-64 0,2 2-160 0,-4 1 0 15,3-1 0-15,-1 1 0 0,-4 0 176 0,2 1-48 0,0 1-128 0,-3 2 192 16,3 10-192-16,0-11 0 0,0 11 0 0,0 0 0 16,-4-10 0-16,4 10 0 0,0 0-144 0,0 0 144 15,0 0 0-15,0 0 0 0,0 0 0 0,0 0 0 16,0 0 0-16,0 0 0 0,-9-8 128 0,-3 2-128 15,5 1 0-15,-2-2-224 0,0-3 32 0,0 0 16 0,0 2 176 0,2-3 0 16,0-1 0-16,0 0 0 0,0-2 0 0,3 0 0 16,4 1 0-16,0 1 128 0,4 1-128 0,-1 2 0 15,1 0 0-15,-4 9 0 0,7-10 384 0,0 4 0 0,0-1 0 16,-3 0 0-16,3-2-80 0,0 2-16 0,0-2 0 0,2 2 0 16,0 0-288-16,-2-4 0 0,2 1 0 0,0-1-144 15,0 0 144-15,1-3 144 16,-1 0-16-16,0-1-128 0,1 0 160 0,-2 2-160 15,2-4 128-15,-3 2-128 16,4-2 288-16,-1 2-32 0,2 1 0 0,1 3 0 16,-2-3-256-16,-1 3 160 0,1-2-160 0,0 2 128 0,-4 0 0 0,4 0-128 15,-1 1 192-15,-2 2-64 0,2 1-128 0,4 0 160 16,-3 0-160-16,3 0 160 0,-3 0-160 0,-3 0 0 16,2-3 0-16,0 2 128 0,-5 1-128 0,1-4 0 15,-2 1 0-15,-1 1 0 0,1-3 0 0,0 1 128 16,-1 0-128-16,0-1 0 0,1 0 144 0,-2 1-144 0,0 0 160 0,2 1-160 15,2 2 176-15,1-2-176 0,0 3 192 0,0 0-192 16,1 1 208-16,2-1-64 0,-3 3-16 0,4 1 0 16,-2-2 16-16,0 1 0 0,0-1 0 0,0 1 0 15,1 1-144-15,-10 3 0 0,9-4 0 0,-2-3 0 0,2 2 0 0,-9 5 0 16,7-9 0-16,0 0 0 0,-1 0 0 0,-1-2 0 16,2-1 0-1,-2 0 0-15,2 1 0 0,-3 0 0 0,3-3 0 0,0 0 0 16,2 3 0-16,-2 0 0 0,2 0 0 0,1 1 0 15,-2-1 0-15,2 1 0 0,-3 0 0 0,0 3 192 16,0 2-192-16,-2-2 0 0,-5 7 0 0,7-7 0 16,-1 0 0-16,-6 7 128 0,7-10-128 0,-7 10 128 15,4-8-128-15,3-2 0 0,-7 10 0 0,4-8-176 16,3 1 176-16,-7 7 0 0,3-11 0 0,-3 11 0 0,4-10 0 0,-4 10 0 16,4-7 0-16,-4 7 0 0,6-7 0 0,-1-2 0 0,-5 9 0 0,10-7 0 15,0 2 0-15,-3 1 128 0,1 0-128 0,2 1 0 31,-3 0 0-31,1 2 144 0,2 1-144 0,-10 0 0 0,11 0 0 0,-1 1 0 0,-2 2 0 0,2 0 0 16,-3 1 0-16,-7-4 0 0,8 3 0 0,2 1 0 16,-3 0 0-16,0 1 0 0,-7-5 0 0,8 6 0 15,-1 0 0-15,-7-6 0 0,7 5 0 0,-7-5 0 16,10 6 0-16,-10-6 0 0,0 0 0 0,6 7 0 16,-6-7 0-16,7 8 0 0,-7-8 0 0,9 7 0 15,-2-3 0-15,2 2 0 0,0 2 0 0,-2 2 0 0,3-3 0 0,-3 1 0 31,2 1 0-31,-3-1 0 0,1 0 0 0,0 2 0 0,-2 0 0 0,2 1 0 16,-5 0 0-16,3 3 0 0,-1-4 0 0,1 2 0 16,0 1 0-16,-4-1 0 0,2 2 0 0,-1 0 0 15,3 0 0-15,-3-3 0 0,0 1 0 0,1 0 0 16,-1 1 0-16,-2-1 0 0,2-1 0 0,-2 3 0 16,0 0 0-16,-2 2 0 0,0 0 0 0,-1 0 0 15,1 0 0-15,0 2 0 0,-3-2-176 0,0 1 176 0,-1-2 0 0,4-1 0 16,-5 0 0-16,0-5 0 15,0 3 0-15,-2-1 0 0,2-3 0 0,7-8 0 0,-9 13 0 0,-1 1 0 16,4-6 0-16,6-8 0 0,-7 11 0 0,-3 2 0 16,6-2 0-16,-3 3 0 15,3-3 0-15,1 3 0 0,-1 0 0 0,1-2 0 0,-1 5 0 0,1-3 0 16,-1 1 0-16,-3 2 0 0,3 1 0 0,-3-2 0 16,2 0 0-16,-2 1 0 0,0-2 0 0,-2 1 0 0,2-2 0 0,-3 0 0 15,5-1 0-15,-2 3 0 0,1 0 0 0,2 0 0 16,-3 3 0-16,3 4 0 15,1-2 0-15,2-1 0 0,1 6 0 0,0-4 0 16,0 2 0-16,0 2 0 0,0 2 0 16,-3-3 0-16,0 3 0 0,2-3 0 0,-5 3 0 0,2-2 0 15,0-1 0-15,-2-1 0 0,1 1 0 0,-5-5 0 16,-1-1 0-16,0-3 0 0,-2 0 0 0,2-3 0 16,0 1 0-16,0 0 0 0,1-2 0 0,2 4 0 15,1-5 0-15,-3 3 0 0,3 0 0 0,0-1 0 0,3 1 0 0,-3 0 0 16,3 2 0-16,1-2 0 0,-1 1 0 0,-2 2 0 15,5-3 0-15,-4-2 0 0,3 1 0 0,-2 1 0 16,-2-3 0-16,-1 0 0 0,1 0 0 0,-1-1 0 16,0-3 0-16,-2 0 0 0,-2-2 0 0,1 2 0 15,10-7 0-15,-11 9 0 0,2-1 0 0,9-8 0 0,-7 7 0 0,-2 0 0 16,9-7 0-16,-10 7 0 0,10-7 0 0,-9 8 0 16,9-8 0-16,-7 7 0 0,7-7 128 0,0 0-128 15,-11 10 0-15,11-10 144 0,0 0-144 0,-11 7 0 31,11-7 0-31,0 0 0 0,0 0 0 0,0 0 0 0,0 0 0 0,0 0 0 16,0 0 0-16,0 0 0 0,0 0 0 0,0 0 0 16,0 0 0-16,0 0 0 0,0 0 128 0,0 0-128 15,0 0 0-15,0 0 0 0,-5-11 0 0,5 11 0 16,0-13 0-16,0 2 0 0,2 0 0 0,-2-3 0 16,3 3-864-16,-3-3-48 15,-3-4-16-15,-1 0 0 0,1-6-2048 0,3 3-416 0</inkml:trace>
  <inkml:trace contextRef="#ctx0" brushRef="#br0" timeOffset="1532.06">6108 7941 1311 0,'0'0'128'0,"0"0"-128"16,0 0 0-16,0 12 0 0,0-12 4784 0,0 0 928 16,4 11 192-16,1-4 48 0,-5-7-2896 0,0 0-576 15,0 0-112-15,0 0-32 0,0 0-672 0,0 0-128 16,0 0-16-16,5-7-16 0,2-2-464 0,-3-5-80 0,3-1-32 15,-4-2 0-15,3-1-336 0,-1-4-64 16,-1 1-16-16,-1-4 0 0,4 1-64 0,-3 2 0 0,-1 1-16 0,-1-3 0 16,0 2-112-16,-2 0 0 0,0 1-16 0,2-3 0 15,-2 2-176-15,-2 0-128 0,-2-4 192 0,3 1-192 16,1 2 0-16,0 0 0 0,1-2 0 0,1 0 0 16,0-1 0-16,0-4 0 0,1-2 0 0,-1-2 0 0,-2-5 128 0,0 1-128 15,0-5 0-15,-2 1 0 0,-3-1 0 0,-2-3 0 16,3 0 0-16,-3 0 0 0,0 4 0 0,0 1 0 15,2 5 0-15,-1-1 0 0,3 0 192 0,-1 3 0 16,1 0-16-16,-1 5 0 0,1 4-32 0,1 4 0 0,0 0 0 0,-2 4 0 16,1 3 48-16,0 2 0 0,-1-1 0 0,0 2 0 31,1 0-192-31,-4 0 160 0,3-3-160 0,-7 3 160 0,1-3-160 16,-1-2 0-16,0 4 0 0,-2 1 0 0,2-3-144 0,0 3-16 15,-3 4 0-15,3-2 0 0,0 2 160 0,0 2 0 16,11 5 0-16,-13-4 0 0,13 4 0 0,-11-3 0 0,11 3 128 0,0 0-128 0,0 0 272 15,-15 5-16 1,5 1 0-16,10-6 0 0,-14 8-256 0,3 1 0 16,0-2 0-16,-2-3 0 0,1 1 0 0,2 1 0 15,-1-1 0-15,0 0 0 0,-2-3 0 0,2 0 0 0,2 1 0 0,-3-1 160 16,-1 3-160-16,13-5 0 16,-9 2 0-16,-3 3 0 0,5-3 0 0,7-2 0 0,-11 9-160 0,4-2 160 15,7-7 0-15,-7 11 0 0,0 0 128 0,0 0-128 0,0-1 176 16,3 4-176-16,-1 0 160 15,-1 0-160-15,3-3 0 0,-4 3 0 0,0-3 0 0,-2 3 0 16,2-3 0-16,-2 0 0 0,0 0 0 0,0-2 0 0,-2-1 0 0,1-1 0 16,10-7 0-16,-11 4 0 0,0 0 0 0,-2 2 0 15,13-6 0-15,-12 1 0 0,-2 2 0 16,14-3 0-16,-13 3 0 0,13-3-160 0,-12 7 160 0,12-7 0 16,-10 5 0-16,10-5 0 0,-10 13 0 0,2-2 0 0,1 0 0 15,7-11 128-15,-7 14-128 0,-1-4 0 16,2 1 0-16,6-11 0 0,-8 14 0 0,1-6 0 0,7-8 0 15,-11 12 0-15,11-12 0 0,-10 12 0 0,10-12 0 16,-10 11-128-16,2 0 128 0,1-1 0 16,7-10 0-16,-7 13 128 0,0-1-128 15,3-1 0-15,-2 1 0 0,5 2 0 0,-3-1 0 0,2 1 176 16,2 2-48-16,0 0 0 0,0 3-128 0,0-1 0 16,2-2 144-16,2 4-144 0,-3-2 128 0,5 3-128 15,-2 3 128-15,-1-2-128 0,4 6 192 0,-3-2-48 16,3 5 0-16,-3 1 0 0,3 0-144 0,0 0 0 0,0-3 0 15,-3 1 128-15,3-2-128 0,-3-1 0 0,2-2 0 0,1 1 0 16,-3 1 0-16,3-1 0 0,-3-1 0 0,0 0-176 16,2-4 176-16,-2-2 0 0,0 1 0 0,0-5 0 15,2 2 0-15,-2-2 0 0,0-1 0 16,2 0 0-16,1 0 176 0,-3-3-48 0,3-3 0 0,0 2 0 16,1 0 80-16,2 1 16 0,-3-1 0 0,0 1 0 15,0 0-32-15,0-3 0 0,-1 2 0 0,-1-1 0 16,2-1-192-16,0 0 128 15,0 2-128-15,-1-2 0 0,1 2 240 0,-2 1-48 0,2-1-16 0,-1 1 0 0,1-4-176 0,0 2 0 0,0 0 0 0,0 0 0 32,2 0 0-32,-2 3 0 0,0-1 144 0,0-2-16 15,0 0-128-15,2-1 0 0,-2 1 0 0,-3 0-128 0,1-2 128 16,1 2 0-16,-1 0 0 0,-5-9 128 16,7 9-128-16,0 1 0 0,-7-10-128 0,0 0 128 0,5 6-128 0,-5-6 128 15,0 0-128-15,0 0 128 16,-12 5-2064-16,-2-8-336 0,-4-4-64 0,0-11-16 0</inkml:trace>
  <inkml:trace contextRef="#ctx0" brushRef="#br0" timeOffset="2951.13">6316 8464 5407 0,'13'6'240'0,"-13"-6"48"0,0 0-288 0,0 0 0 0,7 1 0 0,1-1 0 0,-1-1 5952 0,0-1 1120 16,-7 2 224-16,0 0 64 16,0 0-5728-16,0 0-1136 0,0 0-240 0,-4-10-32 15,4 10 64-15,0 0 16 0,-3-8 0 0,3 8 0 16,-10-10 432-16,10 10 96 0,-8-8 0 0,8 8 16 16,-11-7-336-16,1 0-64 0,-1 0 0 0,0 0-16 0,1 0 0 0,-1 0 0 15,-3 0 0-15,3-1 0 0,-3 2-432 0,-3 2 0 16,1-3 0-16,3 3 0 0,-3 1 0 0,4-1 0 15,-2-2 0-15,-2 2 0 16,1 0 0-16,1 0 0 0,-3-2 0 0,3 5 0 0,14 1 0 0,-13-6 0 16,0 2 0-16,13 4-176 0,-14-4 176 0,14 4 176 15,-14-3-48-15,14 3 0 0,0 0 112 0,-14 0 16 16,14 0 0-16,0 0 0 0,0 0-48 0,-11 3 0 16,11-3 0-16,0 0 0 0,-14 7-208 0,14-7 0 15,0 0 128-15,-11 7-128 16,11-7 0-16,-11 7 144 0,11-7-144 0,0 0 128 0,-13 8-128 0,5 2 0 15,8-10 0-15,-11 7 128 0,11-7-128 0,-10 7 0 16,10-7 144-16,-11 11-144 0,1 0 0 0,2-1 128 16,8-10-128-16,-7 11 0 0,0 0 192 0,0 0-48 15,7-11 0-15,-7 12 0 0,7-12-144 0,-7 12 0 0,3 1 0 0,-3-4 128 16,7-9 128-16,-6 12 32 0,6-12 0 0,-5 11 0 16,5-11-32-16,-3 12-16 0,-1-1 0 0,4 1 0 15,0-12 0-15,0 13 0 0,0-3 0 0,0 1 0 16,0 3-240-16,0-3 0 0,0 1 0 0,1-1 0 15,2 0 224-15,0 1-48 0,-2 0-16 0,2 2 0 0,-3-3-160 0,2 3 0 16,3-3 0-16,-1 0 0 0,-1-1 208 0,1 1-32 16,0 0-16-16,2 0 0 0,-1-1 192 0,2 0 32 15,0-2 16-15,0 2 0 16,3-6-128-16,-10-4-16 0,7 7-16 0,-7-7 0 16,0 0-240-16,11 7 176 0,-4-4-176 0,-7-3 160 15,0 0-160-15,10 4 128 0,-10-4-128 0,0 0 128 0,11 3-128 0,-11-3 0 0,11 4 0 0,-3 0 128 16,-8-4-128-16,13 3 0 0,-5 1 0 0,2-1-176 15,-10-3 176-15,11 4 0 0,-1 0 0 0,-10-4 128 32,0 0-128-32,8 3 0 0,-8-3 0 0,0 0 0 15,10 0 0-15,-10 0 128 0,0 0-128 0,11 0 128 0,-11 0-128 0,10 0 192 16,-10 0-64-16,11 0 0 0,-3-3 112 0,-8 3 16 16,12-1 16-16,-12 1 0 0,12-2-144 0,-12 2-128 15,11-1 144-15,-11 1-144 0,14 0 192 0,-3-3-48 0,-11 3-16 0,10-1 0 16,-10 1-128-16,0 0 0 0,11-3 0 0,-11 3 128 15,11-7 32-15,-4 3 0 0,0-3 0 0,-7 7 0 16,9-11-160-16,-2 1 0 0,2 0 0 0,0 2 0 16,1-3 192-16,-6 1-32 0,3-1-16 0,0 1 0 15,0 2-16-15,0-2 0 0,0 2 0 0,-7 8 0 0,7-10-128 0,-5 0 0 16,3 2 0-16,-5 8 0 0,2-11 0 0,-2 11 0 16,0-13 0-16,0 2 0 15,0 2 0-15,-2-3 0 0,-1-1 0 0,-1-1 0 16,-1 1 0-16,-2-4 0 0,2-3-192 0,-3-1 192 15,-2-4-320-15,1-4 64 0,-2-2 16 0,1-1 0 32,-1-1-576-32,-3-2-112 0,0 0-32 0,1 0 0 15,-3 2-1984-15,2-2-384 0,3-10-96 0,15 11-16 0</inkml:trace>
  <inkml:trace contextRef="#ctx0" brushRef="#br0" timeOffset="16067.09">9319 8475 5407 0,'8'7'480'0,"-8"-7"-480"0,0 0 0 0,3 4 0 15,-3-4 6048-15,7 5 1120 0,0-3 208 0,-7-2 48 16,11 3-4064-16,-11-3-816 0,7 4-176 0,-7-4-16 15,0 0-1008-15,11 0-192 0,-11 0-32 0,8 0-16 16,-8 0-624-16,0 0-128 0,13-7-32 0,-13 7 0 16,11-9-320-16,-11 9 0 0,9-9 0 0,-9 9 0 31,9-10-608-31,-9 10-192 0,0 0-32 0,11-7-16 0,-11 7 1472 0,0 0 288 0,14-4 64 0,-14 4 16 16,0 0-720-16,14-4-144 0,-14 4-128 0,10-7 192 0,-10 7-192 0,0 0 0 15,8-11 0-15,-3 1 0 0,-3-1-160 0,-2 1-16 16,3-1 0-16,-3 11 0 0,-3-11 176 0,3 11-128 0,3-11 128 0,-3 11-128 0,0 0 128 0,0 0 128 15,4-10-128-15,-4 10 176 0,0 0-176 0,0 0 160 16,9-7-160-16,-9 7 160 0,12-7-160 0,-1 3 160 16,-11 4-160-16,14-3 160 15,0 2-32-15,-5-2-128 16,0 0 192-16,-9 3-64 0,14-1-128 0,-2-2 0 0,-1-1 0 0,-2 1 0 0,-2-1 0 0,5 1 0 16,-1 2 128-16,-2-2-128 0,0-1 320 0,1 1-32 15,1-1 0-15,-4-2 0 0,0 2 32 0,0 0 0 16,4-2 0-16,-4 1 0 0,0-1-112 0,0 2-16 15,0 0 0-15,0 0 0 0,-3 1-192 0,-4 3 0 16,7-7 0-16,-7 7 0 16,4-7 0-16,-4 7 144 0,3-7-144 0,-3 7 128 15,0 0-128-15,0-11 0 0,0 11 0 0,0-11 0 16,-3 1-160-16,-1-1 160 0,0-2 0 0,1 2-144 16,-4 0 144-16,0 0-192 0,0-5 192 0,-3 2-192 15,2 0 192-15,1 2 0 0,-3-1 0 0,3 1 0 0,2-1 0 16,-2 4 0-16,1-3 0 0,2 1-192 0,0 4 192 0,4 7 128 15,0 0-128-15,0 0 176 0,0-11-176 0,0 11 0 16,0 0 0-16,0 0 0 0,4-10 208 0,-4 10 64 16,7-7 16-16,-7 7 0 0,7-7-288 0,-7 7 0 0,4-8 0 0,0 1 0 15,2 0 0-15,-2 0 160 0,3-5-160 0,-3 3 192 32,3 0-64-32,0 0-128 0,3-2 192 0,-3 1-64 0,0 1 0 15,-2 0 0-15,5-1 0 0,0 2 0 0,-3 1 16 0,0 0 0 16,1-4 0-16,2 4 0 0,-5 0-144 0,2 1 0 15,0 1 0-15,0-1 0 0,3 2 0 0,-6 0 0 16,3-3 0-16,-7 7-176 0,7-7 176 0,-3 0 0 16,3 0 160-16,-7 7-160 0,7-7 0 0,-2 0 0 15,-5 7 0-15,2-10 0 0,1 2 0 0,-3 8 0 16,1-11 0-16,2 1 0 0,-3 10 0 0,3-8 0 0,-3-3 0 0,1 2 0 16,2 1 0-16,-3 8 0 0,3-11 0 0,-2 1 0 15,2 2 0-15,-3 8 0 0,4-10 0 0,-4 10 0 16,7-7 0-16,-7 7 0 0,0 0 0 0,0 0 0 15,3-7 0-15,-3 7 0 0,0 0 0 0,0 0 0 16,0-8 0-16,0 8 0 0,-7-7-208 0,0 0 64 16,0 0 144-16,7 7 0 0,-7-7 0 0,7 7 0 15,-7-12 0-15,-1 3 0 0,1 0 0 0,0 0 0 16,1 2 0-16,6 7 0 0,-4-12 0 0,0 6 0 16,4 6 0-16,0-10 0 0,0 10 0 0,1-9 128 0,2 2-128 0,-3 7 0 0,3-7 0 0,-3 7-128 15,7-4 128-15,-7 4 192 0,8-7-32 0,-1 3-16 16,-7 4-144-16,0 0 0 0,7-3 0 0,-7 3 0 15,0 0 0-15,0 0 0 0,0 0 0 0,0 0 0 16,0 0 0-16,0 0 0 0,4-7-176 0,-4 7 176 16,6-7-128-16,-6 7 128 0,0 0-128 0,0 0 128 15,0-7 0-15,0 7 0 16,0 0 0-16,0 0 0 0,0 0 0 0,0 0 0 16,0 0 0-16,0 0 0 0,0 0 0 0,0 0 0 15,0 0 0-15,0 0 128 0,8-2-128 0,-8 2 0 16,0 0-128-16,10-2 128 0,-10 2 0 0,11 0 0 15,-11 0 0-15,0 0 0 0,10 2 0 0,-10-2 0 0,0 0-128 0,0 0 128 16,0 0 0-16,0 0 0 0,11 2 0 0,-11-2 0 16,0 0 0-16,0 0-160 0,0 0 160 0,9 0 0 15,-9 0 0-15,0 0 0 0,0 0 0 0,0 0 0 16,12 0 0-16,-12 0 0 16,0 0 0-16,0 0 0 0,0 0 0 0,0 0 0 15,0 0 0-15,0 0 0 0,0 0 0 0,0 0-128 16,0 0 128-16,0 0 0 0,0 0 0 0,0 0 0 15,0 0 0-15,0 0 144 0,0 0-144 0,0 0 0 0,0 0 0 0,0 0-176 16,0 0 176-16,0 0-128 0,0 0 128 0,0 0-128 16,0 0 128-16,0 0 0 0,0 0-144 0,0 0 144 15,0 0 0-15,0 0 0 0,0 0 0 0,0 0 0 16,6-8 0-16,-6 8 0 0,0 0 0 0,0 0 0 16,0 0 0-16,0 0 0 0,0 0 128 0,0 0-128 15,12-3 0-15,-12 3 0 0,0 0 144 0,0 0-144 16,11 7 0-16,-11-7 0 0,0 0-192 0,14 4 64 15,-14-4 128-15,14 5 0 0,-14-5 0 0,14 5 0 0,-1-1 0 16,-13-4 0-16,14 7 0 0,0-2 0 0,-5 1 0 0,-9-6 0 0,14 5 0 0,2 0 0 16,-7 1 0-16,3-1 0 0,-1 0 0 0,0 2 0 15,0-5 0-15,2 3 144 0,-1-1-16 0,1 0-128 16,-1-1 0-16,1 4 0 0,2-3 0 0,-1 1 0 31,-3 0 0-31,2 2 0 0,-1-3 0 0,-2 3 0 16,0-5 0-16,-2 3 0 0,-1-3 0 0,0 0 0 0,0 1 0 15,-7-3 0-15,8 0 0 0,-8 0 0 16,10 0 0-16,-3 0 0 0,-7 0 0 0,7 0 0 0,2 0 0 0,-2 0 0 16,-7 0 0-16,9-3 0 0,-2 1 0 0,0 0 0 15,2 2 0-15,-9 0 0 0,9-3 0 0,-2 1 0 16,4 2 0-16,-1 0 0 0,3 2 0 0,-1 1 0 0,-1-1 0 0,1 3 0 16,-1-4 160-16,0 5-160 0,1-4 128 0,0 3-128 15,-3-1 0-15,0-1 0 0,-9-3 0 0,14 7 0 16,-5-3 0-16,-9-4 0 0,13 4 0 0,-13-4 0 15,13 4 0-15,-1-1 0 0,-12-3 0 0,14 4 0 16,-3-1 0-16,2 0 0 0,-2-2 0 0,-11-1 0 16,14 3 0-16,0 0 0 0,-3-2 0 0,0 2 0 0,0-3 0 0,0 1 0 15,2 2 0-15,-2 0 0 0,-1-2 0 0,1 1 0 16,-4-1 0-16,0 2 0 16,1-3 0-16,-1 4 0 0,0-1 0 0,3-2 0 15,-2 2 0-15,-1-3 0 0,0 1 0 0,0 1 0 0,-7-2 0 0,7 1 0 16,0-1 0-16,-7 0 0 0,7 0 0 0,0 0 0 15,1 0 0-15,-1 0 0 16,0 0 0-16,0 0 0 0,2 0 0 0,1 0 0 16,-1 0 0-16,-2 0 0 0,2 0 128 0,0 0-128 0,-2 0 0 0,-7 0 0 15,0 0 0-15,11-1 0 16,-2-1 192-16,1 1-64 0,-1-3 0 0,0 1 0 0,0 0-128 0,0-1 0 16,-9 4 0-16,10-4 0 0,1-3 0 0,-4 0 0 15,0 3 0-15,-7 4 0 0,8-7 0 0,2 0 0 16,-3 0 0-16,-7 7 0 0,7-7 0 0,-7 7 0 0,7-10 0 0,-7 10 128 15,7-8-128-15,-7 8 128 16,4-10-128-16,3 1 128 0,-4 3-128 0,-3 6 0 16,5-12 0-16,-5 12 0 0,7-9 0 0,-1-3 0 0,-6 12 0 15,1-11 0-15,5 2 0 0,-5-3 0 0,2 0 0 0,-3-1 0 0,3 1 0 16,-3-1-224-16,0-3 80 0,-3 0 16 0,6-2 128 0,-3 1 0 31,4-1 0-31,-3 0 0 0,2-1 0 0,0 0 0 0,1 1 0 0,0 3 0 16,2-2 0-16,2 5 0 0,2-1 128 0,1 2-128 15,-4 1 0-15,1 3 128 0,2 2-128 0,-3-2 0 16,3 4 0-16,-5-1 144 0,5 0-144 0,0 1 0 16,-3 0 0-16,-1 3 0 0,3 0 0 0,-9 0 0 15,0 0 0-15,0 0 0 0,7 3 0 0,-7-3 0 16,7 0 0-16,-7 0 0 0,0 0 0 0,0 0 0 16,0 0 0-16,0 0 0 0,0 0 0 0,0 0 0 0,0 0 0 0,0 0 0 15,0 0 0-15,0 0 0 16,7-3 0-16,-7 3 0 0,7-3 0 0,-7 3 0 0,7-1 0 0,-7 1 0 15,7-4 0-15,1 4 0 0,-1-3 0 0,-7 3 0 16,10 0 0-16,-6 0 0 0,-4 0 0 0,10 0 0 16,-10 0 0-16,0 0 0 0,6-3 0 0,-6 3 0 0,5-1 0 0,-5 1 0 15,0 0-144-15,0 0 144 0,7-7-128 0,-7 7 128 32,4-7 0-32,1 1 0 0,0 1 0 0,-5 5 0 0,4-6 0 0,3-1 0 15,0 3 0-15,-7 4 0 0,5-4 0 0,-5 4 0 16,6-6 0-16,-6 6 0 0,3-5 0 0,-3 5 0 0,6-7 0 0,-6 7 0 15,0 0 0-15,0 0 0 16,0 0 0-16,0 0 0 0,0 0 0 0,0 0-192 16,0 0 64-16,0 0 0 0,-13 0 128 0,1 4-192 0,-1-1 192 0,1 1-192 0,-1-1 192 0,-1 1-208 31,0 0 80-31,0 1 128 0,0 0-176 0,3 2 176 16,-3-3-128-16,3 0 128 0,4 2 0 0,7-6 0 0,0 0 0 0,-11 4 0 15,1 0 0-15,10-4 0 0,0 0 0 0,-8 10 0 16,8-10 0-16,-6 11 0 0,6-11 0 0,-4 11 0 15,4-11 0-15,-4 14 0 0,1-4 0 0,-1 1 0 16,1 0 0-16,-1 0 0 0,-2 0 0 0,1 2 128 16,2-1-128-16,-4 1 0 0,3-1-128 0,-2 1 128 0,2 0 0 0,0-1 0 15,-3-4 0-15,7-8 128 0,-4 12-128 0,-3-3 0 16,7-9 0-16,-6 10 0 0,6-10 0 0,0 0 0 16,-5 8-128-16,5-8 128 15,0 0 0-15,0 0 0 0,0 0 0 0,0 0 128 16,0 0-128-16,0 0 0 0,0 0 0 0,0 0 0 15,11 6 0-15,-11-6 192 0,14 4-64 0,-3-2 0 16,0-2-128-16,-11 0 0 0,11-2 0 0,0 2 0 16,-11 0 0-16,13-3 128 0,-13 3-128 0,11 0 128 15,0 0-128-15,-4-1 0 0,-7 1 0 0,10 0 0 0,-10 0 0 0,0 0 0 16,0 0-128-16,8 0 128 0,-8 0 0 0,0 0 0 16,7 0 0-16,-7 0 0 0,0 0 0 0,0 0-160 15,0 0 160-15,0 0 0 0,0 0 0 0,7 4-128 16,-7-4 128-16,7 7 0 0,-7-7 0 0,7 7 0 15,-7-7 0-15,7 7 0 0,-3 2 0 16,-4-9 0-16,3 9 0 0,1 0 0 0,-4-9 0 0,7 9 0 16,-7-9 0-16,3 12 0 0,1-3 0 0,-4-9 0 0,4 11 0 0,-4-11 0 0,5 10 0 0,0 1 0 15,-5-11 0-15,4 11 144 0,-1 1-144 0,1-5 0 32,-4-7 0-32,0 0 0 0,3 9 0 0,-3-9 0 0,6 9 0 0,-6-9 0 15,0 0 0-15,5 9 0 0,-5-9 0 16,0 0 0-16,7 9 0 0,-7-9 0 0,0 0 0 15,4 10 0-15,-4-10 0 0,0 0 0 0,0 0 0 0,0 0 0 16,5 8 0-16,-5-8 0 0,0 0 0 0,0 0 0 16,7 6 0-16,-7-6 0 0,0 0 0 0,0 0 0 15,9 0 0-15,-9 0 128 0,7-3-128 0,-7 3 128 16,7-7-128-16,-3 3 0 0,3-3 0 0,-4-3-176 16,1 2 176-16,1 1 0 0,-3-3 0 0,0 1 0 15,1-3 128-15,-1 1 0 0,3-2 0 0,-1 3 0 16,3-1-128-16,-3-3 0 0,3 0 0 0,0-2 128 0,0 0 0 0,0-2 0 15,3-3 0-15,-2-1 0 0,-3-2-128 0,4-1 0 16,-2 0 0-16,3 0 0 0,1 0 0 0,-3 0 0 16,5 4 0-16,-2 0 0 0,-3 2 0 0,2 2 0 15,0 3 0-15,-2 3 0 0,2 4 0 0,-10 7 0 0,11-4 128 0,-11 4-128 16,11-3 0-16,-11 3 128 0,10 0-128 0,-10 0 0 31,0 0 0-31,0 0 0 0,7 7 0 0,-7-7 0 16,0 0 0-16,4 11 0 0,-4-11-128 0,0 0 128 0,0 12 0 0,0-12 0 15,-4 12 0-15,4-12 0 0,0 0 0 0,0 0 0 16,0 0 0-16,0 0 0 0,0 0-176 0,0 0 176 16,0 0-208-16,0 0 80 0,0 0 128 0,0 0 176 15,-3 11-48-15,3-11 0 0,0 0-128 0,-4 11 0 0,4-11 0 0,0 11 0 16,0-11 0-16,-3 13 0 0,-1-2 0 0,1 0-176 16,0 0 176-16,-1 3 0 0,0-3 0 0,0 3-128 15,1 0 128-15,-1 0 0 0,-2-1 0 0,2 2 0 16,0 0-176-16,0 1 176 0,1-3-208 0,-1 1 80 15,1 0 128-15,-1 0 0 0,1 0 0 0,-1 0 128 0,1-1-128 16,-1 1 0-16,1-2 0 0,-1 1-128 0,1-1 128 16,-1 2 0-16,0-1 0 0,-2-1 128 0,2 1-128 15,0-1 0-15,-2 0 0 0,1-1 0 0,5-11 0 0,-6 14 0 16,2 0 0 0,0-2 0-16,1 1 0 0,0-2 0 0,2-1 0 0,-4 1 0 15,3 0 0-15,-3 0 0 0,3 3 0 0,-2-4 0 16,4-10 0-16,-3 14 0 0,-4 1 0 0,3-1 0 15,-3-3 0-15,2-1 0 0,-2-2-144 0,0 3 144 16,1 0 0-16,0 2 0 0,6-13 0 0,-4 11 0 0,0 0 0 16,4-11 0-16,-3 13 0 0,1-1 0 0,2 0 0 0,0 0 0 15,0-12 0-15,5 11 0 0,-3 0 0 0,3 1 0 16,-1-3 0-16,-4-9 0 0,7 7 0 0,-7-7 0 16,4 11 0-16,-4-11 0 0,5 10 0 0,-5-10 0 15,5 11 0-15,-5-11 0 0,2 11 0 0,-2-11 0 0,0 10 0 16,0-10 0-1,0 13 0-15,0-13 0 0,0 12 0 0,0-12 128 0,-2 11-128 0,2-1 0 0,0-10 0 0,0 13 0 16,2-3 0-16,-2-10 0 0,0 13 0 0,2-4 0 16,-2-9 0-16,3 11 0 0,-1-1 0 0,-2-10 0 15,5 9 0-15,-5-9 0 0,7 9 0 0,-7-9 0 16,0 0 0-16,7 10 0 0,-7-10 0 0,0 0 0 0,0 0 128 0,0 0-128 31,0 0 0-31,0 0 128 0,0 0-128 0,0 0 0 16,11 0 0-16,-11 0 0 0,0 0 0 0,0 0 0 15,8-6 0-15,-8 6 0 0,7-6 0 0,-7 6 0 16,10-5 0-16,-10 5 0 0,0 0 0 0,0 0 0 0,7-9 0 16,-7 9 0-16,11-6 0 0,-11 6 0 0,7-6 0 0,-7 6 0 15,10-6 0-15,-10 6 0 0,8-5 0 0,-8 5 0 16,10-4 0-16,-10 4 0 0,0 0 0 0,11-9 0 16,-3 2 0-16,-8 7 0 0,13-7 0 0,-5 0 0 0,-8 7 0 15,10-7 0-15,-10 7 128 0,8-9-128 16,-8 9 0-16,10-7 0 0,-10 7 0 0,10-9 0 15,-10 9 0-15,0 0 0 0,8-9 0 0,-8 9 0 16,4-10 0-16,-4 10 0 0,6-11 0 0,-6 11 0 16,4-13 0-16,-1 3-224 0,-2-1 80 0,2 1 16 0,-3 10 128 0,3-11 0 0,1 0 0 0,-3 0 128 15,2 1-128-15,0 0 0 0,1 2 0 0,0-3-128 32,2 1 128-32,-2 2 0 0,3-2 128 0,0-1-128 0,0 0 128 0,1 1-128 15,4-1 128-15,-3-3-128 0,1 1 0 0,1 2 0 16,0 0 0-16,3 1 0 0,0 2 0 0,-3 1 0 0,3-1 0 0,-5 1 0 15,0 0 0-15,1 1 0 16,-1 2 0-16,-2 1 0 0,0 2 0 0,0-2 0 16,-7 3 0-16,6 0 0 0,1 0 0 0,-7 0 0 15,7 4 0-15,-7-4 0 0,0 0 0 0,0 0 0 16,0 13-160-16,0-2 160 0,-2-1-208 0,-3 1 64 0,0 1 16 16,-1 2 0-16,4 0 128 0,-5 3-208 0,0 1 80 0,0 0 128 15,0 0 0-15,2 3 0 0,-2-4 0 0,3 1 0 16,2 0 0-16,-3 0 0 0,3-4 0 0,-1 2 0 0,-1 0 0 0,-1-2 0 15,1 2 0-15,1-3 0 0,-4 1 0 0,3-2 0 32,-3-1 0-32,0 3 0 0,0-5 0 0,0 4 0 15,-2-1 0-15,0 0 0 0,2-5 0 0,0 4 0 16,-2-3 0-16,0 5 0 0,-1-2-176 0,-1 3 176 0,3-3-128 0,-5 4 128 16,2 1 0-16,0 0 0 0,0 1 0 0,0 4 0 15,1 1-192-15,3 3 64 0,-4 3 0 0,1 4 0 31,2 0-384-31,-2 3-64 0,2-6 0 0,1 1-16 16,-3-4-64-16,3-1-16 0,-4-2 0 0,1-5 0 0,2-4 672 0,-5-6 0 0,13-8 0 0,-12-1-20544 0</inkml:trace>
  <inkml:trace contextRef="#ctx0" brushRef="#br0" timeOffset="18659.59">8290 8081 12431 0,'0'0'544'0,"0"0"128"0,0 0-544 0,-11 3-128 0,11-3 0 0,-17 0 0 0,3-3 608 0,-1 1 96 16,-1 0 0-16,0-1 16 0,0-1-720 0,-3 1 0 16,1 1-160-16,-3-2 32 0,-1 1 256 0,1 1 48 0,-2-1 16 0,2 2 0 15,0-4 256-15,1 3 64 0,0-1 16 0,-1 1 0 16,3 0 640-16,4 2 128 0,0 0 32 0,3-3 0 15,0 1 768-15,4-2 144 16,7 4 48-16,-11-3 0 0,4-1-752 0,7 4-128 16,-10-5-48-16,10 5 0 15,-4-9-656-15,4 9-128 0,-7-9-16 0,7 9-16 0,0-12 96 0,0 12 32 16,0-9 0-16,0 9 0 16,4-9-32-16,-4 9 0 0,4-7 0 0,-4 7 0 0,10-9-160 0,-10 9-32 15,8-7-16-15,2 2 0 0,0 1-240 0,-2 4-32 16,6-3-16-16,-3 3 0 0,6 0 112 0,-3 0 0 0,1 0 16 0,2 0 0 0,-3 0-16 0,1 0-16 15,-1 0 0-15,0 0 0 0,0 3-112 0,1-3-128 32,-1-4 176-32,-2 3-176 0,-3-1 0 0,2 2 0 15,3-4 0-15,-5 3-192 0,1-1 192 0,1 2 0 16,-2-4 0-16,-2 4 0 0,-7 0 0 0,12-3 0 16,-1 3 192-16,-2 0-192 0,-9 0 0 0,12 0 0 0,-12 0 0 0,11 0-192 15,0 3 192-15,-11-3 0 0,10 4 0 0,-10-4 0 16,14 3 0-16,-14-3 0 0,11 6-128 0,-11-6 128 15,0 0 0-15,0 0 0 0,0 0-160 0,0 0 160 16,0 0 0-16,0 0 0 0,0 0 0 0,0 0 0 16,0 0 192-16,0 0 48 0,0 0 16 0,0 0 0 15,0 0-80-15,0 0-16 0,8-6 0 0,-8 6 0 16,0 0-160-16,0 0 0 0,10-7 0 0,-10 7 0 0,0 0 0 0,10-10 0 0,-10 10 0 0,0 0 0 16,11-4 0-16,-11 4 0 0,0 0 0 0,14-5 0 15,-14 5 0-15,12-2 240 0,-12 2-64 0,13 0-16 16,1 2-160-16,-14-2 0 0,12 5 0 0,1-1 0 15,-2 1 0-15,0 0 0 0,-1-1 0 0,-10-4 192 32,11 4-192-32,-3 2 0 0,2 0-192 0,0-1 192 0,-2-1 0 0,2-1 0 15,-3 1 0-15,4-4 0 0,0 2 0 0,-1 1 0 16,-1-3 0-16,0 2 192 0,2 0-192 0,1 0 0 16,2 1-160-16,-1-3 160 0,1 0 0 0,2 2 160 0,0 0 0 0,0 1 0 0,2-3-160 15,-1 4 0-15,1-4-160 0,0 3 160 0,-1-3 0 0,-2 0 0 16,2 0 0-16,-2 0 160 15,-1-3-160-15,1 3-224 0,2-2 48 0,-3 0 16 16,0-1 160-16,-3-1 0 0,0-1 0 0,0 1 128 16,-11 4-128-16,13-5 192 15,-1 1-64-15,-12 4 0 0,0 0-128 0,13-3 0 0,-2-4 0 0,-11 7 0 16,0 0 0-16,0 0-240 0,11-4 64 0,-11 4 16 16,0 0 160-16,0 0 0 0,0 0 0 0,10-4 0 15,-10 4 0-15,0 0 0 0,0 0 0 0,11-1 0 0,0-1 0 16,-11 2 0-1,10 0 160-15,-10 0-160 0,8 0 0 0,-8 0 0 0,12 3-208 0,-3 1 64 16,3 0-32-16,-3 1 0 0,2 0 0 0,-4 1 0 0,2-1 176 0,-2 2 0 0,0 0 0 16,0 0 0-1,-3 2 0-15,1 0-256 0,0 0 64 0,2 0 0 16,-3-2 192-16,0 2 0 0,2 1 0 0,1-3 0 16,-3 1 0-16,3-1 128 0,1-2-128 0,2 1 176 15,0 0-176-15,-3-2 160 0,4 1-160 0,0 1 160 0,-1-1 32 0,1 0 0 0,0-3 0 0,0 0 0 16,3 1-192-16,-3-2 0 0,2-1 0 0,-1 0 0 15,1 0 144-15,-1 1-144 0,5 1 160 0,-3-2-160 16,0-2 128-16,0 1-128 0,4 1 0 0,-5 0 144 16,3 0-144-16,-2 0 128 15,0 0-128-15,1 0 128 0,2-1-128 0,-1 1 0 16,0 0 0-16,0 0 0 0,-5 0 0 0,1 0 0 0,4 0 0 0,-7 1 0 16,-9-1-144-16,12 3 144 0,-1 0 0 0,-11-3 0 15,0 0-160-15,0 0 160 0,0 0-128 0,0 0 128 16,0 0-160-16,0 0 160 0,0 0-192 0,0 0 192 15,0 0 0-15,0 0-128 0,0 0 128 0,-10 11 0 16,2-4-192-16,8-7 32 0,0 0 0 0,0 0 0 0,-7 8 160 0,7-8 0 31,-7 8 0-31,7-8 0 0,0 0 0 0,0 0 144 16,0 0-16-16,0 0-128 0,0 0 144 0,0 0-144 16,0 0 0-16,0 12 144 0,0-12-144 0,0 0 0 0,7 7 0 0,-7-7 0 15,7 5 336-15,2 1-16 0,2-6 0 0,3 1 0 16,-1-1 64-16,4 0 0 0,1-1 0 0,-1 1 0 15,2-3-128-15,2 2 0 0,-3-1-16 0,0 1 0 16,2-3-240-16,-5 1 128 0,0-4-128 0,2 3 0 0,-3-3 0 0,-3 1 0 16,-1 0 0-16,-3 1 0 0,4 1 0 15,-4 0 0-15,0-3 0 0,-7 7 0 0,7-6 0 0,-1 2-128 16,-6 4 128-16,0 0 0 0,5-9-192 0,-5 9 192 16,0 0-192-16,0 0 192 0,-11-11 0 0,-2 4-128 15,0 2 128-15,-6 1 0 16,-7 1-304-16,-6 1 0 0,-7 2 0 0,-10 2 0 15,-4 1 304-15,-1-1-160 0,-1-2 160 0,0-1-128 16,3 0 128-16,0-2 0 0,1 1 0 0,-8 0-128 16,-5 2 128-16,-1-3-128 0,-4 1 128 0,7-2-128 15,4 1 128-15,5-3 0 0,6 1-144 0,1 0 144 0,3 3 0 0,0 0 0 16,-1 2 0-16,3 2 0 16,2 0 0-16,0 3 0 0,0 0 0 0,2 1 0 0,2 1 0 0,3 0 0 15,3 2 0-15,4 1 0 0,0-4 0 0,4 1-176 0,-1 0 16 0,1-1 0 16,0 0 160-16,3-2-208 15,0 0 80-15,1-1 128 0,-1 0 0 0,0-2 0 16,0-1 0-16,-1 0 0 0,1-1 0 0,2 1 0 0,0-3 0 0,-1-1 0 16,2-2 0-16,1 0 160 0,0 1-160 0,0 1 160 15,0-3-160-15,3-2 192 0,0 2-192 0,-1 0 192 16,3 0-16-16,2 2 0 0,-3 1 0 0,10 4 0 16,0 0-176-16,-4-7 0 0,4 7-192 0,0 0 192 15,0 0-1648-15,0 0-208 0,7-9-32 16,-7 9-17744-16</inkml:trace>
  <inkml:trace contextRef="#ctx0" brushRef="#br0" timeOffset="28455.3">20058 10249 2639 0,'0'0'240'0,"0"0"-240"0,0 0 0 0,0 0 0 16,0 0 3456-16,0 0 656 0,0 0 128 0,0 0 32 0,0 0-3440 0,0 0-704 16,0 0-128-16,0 0 0 15,0 0-128-15,0 0-16 0,9-7 0 0,-9 7 0 16,9-2-512-16,-9 2-112 0,12-2 0 15,-12 2-16-15,12 2-928 0,-12-2-176 0,13 2-32 0,-13-2-16 0,0 0 2128 0,0 0 416 16,9-7 96-16,-4-5 0 0,-3-1 1856 0,-2-1 384 16,0 1 64-16,-2-3 0 0,-3-1-992 0,-1 1-208 15,1-2-32-15,-2 2-16 0,0 0-416 0,-2 2-64 0,0 1-32 0,2-1 0 16,-2 0 160-16,0 3 16 0,2 0 16 0,-4 1 0 16,1 0-784-16,1 2-144 15,0 1-48-15,-1 0 0 0,2 0-32 0,8 7-16 16,-7-10 0-16,4 3 0 0,3 7-96 0,-8-5-32 0,8 5 0 0,0 0 0 0,-6-7-128 0,6 7-32 15,0 0 0-15,-7-7 0 0,7 7 576 0,-4-11 96 16,4 11 32-16,0-7 0 0,0-3-32 0,0 10 0 31,0-8 0-31,0 8 0 0,3-9-288 0,-3 9-48 16,0 0-16-16,0-5 0 0,1-2-192 0,-1 7-64 0,0 0 0 0,0 0 0 16,6-7-192-16,-5 0 0 0,-1 7 0 15,0 0-160-15,3-7 160 0,-3 7 0 0,0 0 128 0,0 0-128 16,0 0 0-16,-4-7-160 0,4 7 16 0,0 0 0 15,-13-7 144-15,13 7-160 0,-14-4 160 0,2 1-160 16,12 3-32-16,-14-1-16 0,0 1 0 0,3 0 0 0,-3-2 208 0,3 1 0 16,11 1 0-16,-14-3 0 0,0 0 0 0,3 2 0 15,0-2 160-15,1 2-160 0,-1 1 0 0,1 0 0 16,10 0 0-16,-11 0 0 0,0 0 0 0,-3 1 0 16,0 2 0-16,-2-2-176 0,4 2 176 0,-2 0 0 0,1 0 160 0,-3 1-160 15,0-4 0-15,-2 1 0 0,4-1 0 0,-2-1 0 16,2-2 0-16,0 0 0 0,1-1 0 0,-4 1 0 15,3-2 0-15,1-1 0 0,1-2 0 0,1 1 0 32,-3 0 0-32,3 3 0 0,0-3 0 0,1 1-160 0,10 6 160 0,-11-6 144 15,11 6-16-15,-11-5-128 0,11 5 0 0,-11-4 0 16,11 4 0-16,-13 0-144 0,13 0 144 0,-11 0 0 16,11 0 0-16,0 0 0 0,-15 4 0 0,15-4 0 15,-13 5 0-15,13-5 0 0,-8 9 0 0,8-9 0 16,-11 10 0-16,4-2 0 0,7-8 0 0,-10 10 0 15,10-10 0-15,-8 7 128 0,8-7-128 0,-7 8 0 16,7-8 0-16,-10 7-128 0,10-7 128 0,-11 6 0 0,11-6 0 0,0 0-128 16,0 0 128-16,0 0 0 0,-11 4 0 0,11-4 0 15,0 0 0-15,0 0 0 0,-7 7 0 0,7-7 0 16,0 0 0-16,0 0 144 0,-10 7-144 0,1 0 0 0,2 1 0 16,2 2 0-16,5-10 0 0,-7 11 0 0,3 0 0 0,-3 3 0 15,3-4 0-15,-1 2 0 0,3 1 0 0,-3-1 0 0,3 1 0 0,-1 1 0 31,1-2-240-31,0 1 48 0,-1 1 16 0,1 1 0 16,2-1 176-16,0 0 0 0,0-1 0 0,0 1 0 16,-2 0 0-16,0-1 0 0,1 3-128 0,0-1 128 15,1 0 0-15,0-1 0 0,-5-2 0 0,3 3 0 16,-3 2 0-16,0-1 0 0,1 2 0 0,-5-2 0 16,2 0 0-16,0 3 128 0,0 2-128 0,0 1 0 0,0-1 0 0,0 1 0 15,0 2 0-15,0 1-192 0,3-3 192 0,-1-1 0 16,1 0 0-16,2-6 0 0,-1 3 0 0,3-1 0 15,-4-3 0-15,1-1 128 0,3-1-128 0,-2 1 0 16,0-1 0-16,-2-1 0 0,3-1 0 0,-1 3 0 0,-3-1 0 16,3 1 128-16,-2-1-128 0,1-1 0 0,3 1 0 0,-2-1-128 15,2 0 128-15,0 1 0 0,0-12 0 0,0 12 0 16,2-1 0-16,-2 0 0 0,4-1 0 0,1-1 0 16,-5-9 0-16,7 13 0 15,2-1 0-15,-2 0 128 0,0-1-128 0,2-1 0 16,0 1 0-16,1 0 0 0,1-1 0 0,1 1 0 15,-1-4 0-15,3 0 0 0,-3-3 0 0,3 0 0 16,0 0 160-16,-5-1-160 0,3 0 128 0,-1-3-128 16,-2 1 0-16,0 1 144 0,2 2-144 0,-4-4 128 15,0 0-128-15,0 1 128 0,-7-1-128 0,10 3 0 16,-10-3 0-16,7 3 0 0,0-2 0 0,-7-1 0 16,7 3 0-16,-7-3-176 0,8 4 176 0,-8-4 0 0,11 3 0 0,-4 0 0 15,0 1 0-15,-7-4 0 0,10 3 0 0,-3 1 0 16,0-3 0-16,0 2 0 0,-7-3 0 0,11 3 0 15,-3-3 0-15,-8 0 0 0,0 0 128 0,0 0-128 16,11 4 0-16,-11-4 0 0,13 0 0 0,-2 0 0 0,-11 0 0 0,11-3 0 16,-11 3 0-16,11-1 0 0,1 1 0 0,-12 0 0 15,0 0 0-15,12 4 0 0,-12-4 0 0,11 0 0 16,0 1 0-16,-11-1-128 0,12 2 128 0,-12-2 0 16,9 1-144-16,-9-1 144 0,0 0 0 0,0 0 0 0,0 0 0 0,10-1 0 15,-10 1 0-15,0 0 0 0,8-7 0 0,-1 0 0 31,0 0 0-31,-2-3 0 0,-1 2 192 0,-4 8-64 16,7-11-128-16,0 1 128 0,2 0-128 0,0 2 128 0,1-3-128 0,-1 4 0 16,0 0 0-16,0 0 0 15,3 0 0-15,-3 0 192 0,2 0-192 0,1 3 192 0,-12 4-192 0,9-7 0 16,7 1 0-16,-2-1-176 0,0 1 176 0,0-1 0 16,4 1 0-16,-4-4 0 0,4 1 0 0,-3 0 0 0,3-3 0 0,-1 1 0 15,1 4 0-15,-1-4 0 0,1 1 128 0,-3 1-128 16,2 0 0-16,-3-2 0 0,-2 1 0 0,-2 1-128 15,0 2 128-15,1 0 0 0,-3 1 0 0,2 3 0 16,-3-1 0-16,2-1 0 16,-2 0 0-16,-1 3 0 0,-6 2 0 0,10-2 0 0,-10 2 128 15,0 0-128-15,0 0 0 0,0 0 0 0,11-4-160 0,-11 4 160 16,10-3 0-16,-10 3 0 0,11-4 0 0,-11 4 0 0,11-5 0 0,-11 5 0 31,10-7 0-31,1 0 0 0,1-2-176 0,-4 2 176 0,2 0-160 0,-3 3 160 16,-7 4 0-16,9-10 0 0,0 3 0 0,-2 0 0 15,0 0 0-15,0 2 0 0,0-1 128 0,0 2-128 0,-7 4 0 0,7-7 128 0,0-4-128 16,-1 4 0-16,1-4 0 0,-1 1 0 0,0 0 0 0,-2 2 0 31,3-2 144-31,-4 2-144 0,-2-3 0 0,2-3 144 16,-3 0-144-16,-4 3 0 0,1-3 0 0,-1 0 0 0,-3-1 0 0,0 1 0 16,-5-5-144-16,3 3 144 15,-2-2 0-15,-3 0 0 0,0 1 0 0,0 1 0 0,3-3 0 0,-3 1 0 16,3 0 0-16,-1 0-160 0,1-1 160 0,1 1-208 15,3 0 80-15,-1 0 128 0,1 0 0 0,2 1 0 16,0 2 0-16,1 2 0 0,1 2 0 0,1 1 0 0,0 2 0 0,2 8 0 16,0 0 0-16,-4-11 0 0,4 11 0 0,-6-7-21568 15</inkml:trace>
  <inkml:trace contextRef="#ctx0" brushRef="#br0" timeOffset="31577.92">20376 10517 14159 0,'0'0'1264'0,"0"0"-1008"16,0 0-256-16,0 0 0 0,0 0 1840 0,0 0 320 0,0 0 64 15,-7 11 16-15,7-11-1856 0,-8 7-384 0,8-7 0 0,0 0 0 16,-13 0 0-16,13 0 0 0,-12-4 0 0,2-2 0 16,0-1 576-16,2 3 256 0,8 4 32 0,0 0 16 15,0-14 1248-15,0 6 256 0,0 8 48 0,-4-10 16 16,4 10-384-16,0 0-80 0,0 0 0 0,0 0-16 15,0 0-1248-15,0 0-240 0,0 0-48 0,-14 10-16 16,0-3-416-16,3 1 0 16,-2 2 128-16,2-2-128 0,0-1 0 0,11-7-224 15,-16 5 48-15,0-3 16 0,0-3 160 0,0-2 0 16,0-1 128-16,2-3-128 0,2-3 0 0,-1-1 0 0,1-3 0 0,1 0 0 0,2 0 256 0,0-1-32 16,0 1 0-16,2-4 0 0,-3 0 160 0,1 1 48 15,-2 3 0-15,2 0 0 0,-1-1-112 0,3 0 0 16,0 1-16-16,-1 0 0 0,1 0-304 0,0 3 0 15,0 1-128-15,0 1 128 0,-3 0-128 0,2 0 128 0,-2 1 0 0,2 2-144 16,-5-1 144-16,5 0 0 0,1-2 0 0,-3 2 128 31,2 0-128-31,1 0 0 0,-3 1 0 0,10 6 0 0,-8-8 0 0,1 2 0 16,7 6 0-16,-7-7 0 0,7 7 528 16,0 0 48-16,0 0 0 0,-7-9 0 0,7 9-112 0,0 0-16 15,0 0 0-15,0 0 0 0,0 0-448 0,0 0 0 0,0 0 0 0,0 0 0 16,0 0 0-16,-11 2 0 15,0 1 0-15,-2 1 0 0,13-4 0 0,-12 4 0 0,2-1 0 16,-1 1 0-16,-2-4 0 0,2 0 0 0,0 0 0 0,2 0 0 16,0-4 0-16,-2 4 0 0,11 0 0 0,-12-3 0 15,-2 3 0-15,3 0 0 0,2 0 0 0,-3 0 0 16,12 0 0-16,-12 0 0 16,-1 0 0-16,4 3 0 0,-3 1 0 0,3-1 0 0,0 1 0 0,-1 3 0 15,2-2 0-15,-2 2 0 0,-1-1 128 0,0 3-128 16,4-1 0-16,-3 1 0 0,-1-1-128 0,0 0 128 0,1 1 0 0,-1-2 0 31,0 0 128-31,1 1-128 0,10-8 0 0,-11 13 0 16,0-2 0-16,0-3 0 0,2 0 0 0,1 1 0 0,-3-1 0 0,0 0 0 15,1 1 0-15,-1-2 0 0,-3-3 0 0,3 6 0 0,-3-2 0 0,3 5 0 16,-3-2 0-16,3 0 0 0,-3 3 0 0,2 0 0 16,0 0-128-16,1 4 128 15,1 0 0-15,-1 0 0 0,2-1 0 0,-2 2 0 0,2 2 0 16,2 0 0-16,0 0 0 0,0 1 0 0,0 1 0 0,2 0 0 15,1-2 128-15,2 0-128 0,-1 1 0 0,3-3 0 16,0-1 0-16,-2-2 0 16,2 0 0-16,-2 0 0 0,2-4 0 0,-5 2 0 15,5-14 0-15,-4 11 0 0,1 0 144 0,-4-1-144 16,7-10 0-16,-7 7 0 0,0 0 0 0,-2 0 0 0,0 0 0 0,0 1 128 16,0-4-128-16,-1 2 128 0,-1 2-128 0,2-1 0 15,0 3 0-15,-2-2 0 0,0 3 0 0,4 2 0 16,-3-2 0-16,3 3 0 0,-1 0 0 0,2 0 0 15,2-2 0-15,-3-1 0 0,7-11 0 0,-4 13 0 0,4-13 0 0,0 0 0 16,0 0-192-16,0 0 192 0,0 0-192 0,-10 0-14400 16,2-7-2880-1</inkml:trace>
  <inkml:trace contextRef="#ctx0" brushRef="#br0" timeOffset="34884.57">18174 10828 24815 0,'0'0'1088'0,"0"0"256"0,0 0-1088 0,0 0-256 0,0 0 0 0,0 0 0 15,0 0 1104-15,0 0 176 0,0 0 16 0,0 0 16 16,0 0-624-16,0 0-128 0,0 0-32 0,0 0 0 16,0 0-256-16,0 0-48 0,-12 3-16 0,12-3 0 0,0 0-208 0,-13 8 128 15,13-8-128-15,-12 10 0 16,12-10 192-16,0 0-48 0,-7 8-16 0,7-8 0 0,0 0 512 15,0 0 112-15,-11 8 16 0,11-8 0 0,0 0 336 0,0 0 80 16,0 0 16-16,0 0 0 0,0 0-320 0,0 0-64 16,0 0-16-16,0 0 0 0,0 0 80 0,0 0 16 15,0 0 0-15,2-8 0 16,0 1-512-16,1 2-80 0,1-2-32 0,-4 7 0 16,3-10-272-16,-3 10 160 0,2-7-160 0,-2 7 128 0,0 0-128 0,0 0 0 15,0 0 0-15,0 0-176 0,0 0 176 0,0 0 0 0,0 0 0 0,0 0 0 16,0 0 0-16,0 0 0 15,0 0 0-15,0 0-128 0,0 0 128 0,0 0-128 0,0 0 128 0,0 0-128 16,0 0 128-16,7 3 0 0,-7-3 0 0,0 0 0 16,9 7 0-16,-9-7-192 0,0 0 192 0,7 7-192 15,-7-7 192-15,4 11 0 0,-4-11 0 0,3 11 0 16,-3-11 0-16,4 14 0 0,-4-14 160 0,5 11-160 16,-1 0 0-16,-4-11 0 0,5 13 0 0,-3-2 0 15,-2-11 0-15,3 14 0 16,-3-14 0-16,0 12 0 0,0-12 0 0,2 16 0 15,-2-5 0-15,0 1 0 0,0-12 0 0,-2 17 0 0,2-6 0 0,0 2 0 0,-3-2 0 16,3-11 0-16,0 12 0 0,0-12 0 0,3 13 0 0,-1-2 0 16,-2-11 0-16,5 14 0 0,2-7 0 0,-3 1 0 15,3-1 0-15,0 0 0 16,2-1 0-16,0-1 128 0,1 1-128 0,-4 1 0 0,6 1 0 0,-5 2 176 16,1-1-176-16,-1-3 160 0,-7-6-160 0,10 12 192 15,-2 0-192-15,2-1 192 0,0 0-192 16,-2 1 0-16,-1 0 0 0,3 1 0 0,-3-2 0 0,1 1 0 15,2 0 0-15,-3-4 0 0,0 0 0 0,-2 1 0 16,2-2 0-16,-7-7 0 0,10 8 0 0,0-1 0 16,-10-7 0-16,11 7 0 0,-3-2 0 0,2 0 128 15,1-1-128-15,-11-4 192 0,14 5 0 0,-3 0 16 16,3-4 0-16,-4 2 0 0,1 0-32 0,-11-3-16 16,14 1 0-16,-3 2 0 0,-11-3-160 0,10 4 160 0,1-1-160 0,-11-3 160 0,11 4-160 15,-11-4 0-15,11 4 0 0,-1 2 0 0,-10-6 0 0,11 4 0 16,-2 0 0-16,-9-4 0 0,9 6 0 0,1-1 0 15,-10-5 0-15,9 7 0 0,0-1 0 0,-9-6 0 16,12 2 0-16,-12-2 0 0,9 6 0 0,-3 1 0 16,1-1 0-16,-7-6 0 0,12 4 0 0,-5 3 0 31,0-3 0-31,-7-4 0 0,9 7 0 0,-2 0 0 16,0 0 0-16,0 0 0 0,0 0 0 0,0 1 0 0,-3 2 0 0,3-2 0 15,-7-8 0-15,4 13 0 0,3-2 0 16,-3 0 0-16,2-1 0 0,1-3 0 0,-7-7-144 0,4 11 144 15,3 0 0-15,-3-4 0 0,3 0 128 0,-7-7-128 0,7 11 0 0,-3-4 0 16,-4-7 0-16,7 9 0 0,-7-9 0 16,10 8 0-16,-3 0 0 0,1-4 0 0,2 2 0 0,-3 0 0 0,0-1 0 0,-7-5 0 15,12 3 0-15,-2 1 0 0,0 0 0 0,-10-4 0 16,7 7 0-16,4-3 176 0,-3 2-48 0,-8-6-128 16,10 7 0-16,-3 1 0 15,-7-8 0-15,11 7 0 0,-11-7 0 0,10 7 0 0,-10-7 0 16,8 7 0-1,-8-7 0-15,10 9 0 0,-3 0 0 0,0-2 0 0,0 0 0 0,-7-7 0 0,11 9 0 0,-4 0 0 16,-7-9 0-16,7 10 0 0,1 1 0 0,-1-4 0 16,-7-7 0-16,12 9 0 0,-3-2 0 0,0 0 0 15,0 0 0-15,-2 0 0 16,-7-7 0-16,9 9 0 0,-2-2 0 0,0 2 0 0,2-2 0 16,-9-7 0-16,7 8 0 0,0 0 0 0,0 1 0 0,0-2 0 15,-7-7 0-15,7 7-144 16,-7-7 144-16,9 7-128 0,-2 0 128 0,-7-7 0 15,9 7 0-15,-9-7 0 0,7 8 0 0,-7-8 0 0,7 10 128 0,-7-10-128 16,9 7 0-16,-9-7 0 0,7 7 0 0,-7-7 0 16,9 7 0-16,-3 0 0 0,4-3 0 0,-10-4 0 0,10 7 0 0,1-3 144 15,0 0-144-15,-1 2 0 0,1-2 0 0,-3 3 0 32,5-3 0-32,-2 0 0 0,0 3 0 0,-1 0 0 0,1-1 0 0,-3 2 0 0,2 2 0 0,-2 1 0 15,-1-3 0-15,3 5 0 0,0-2 0 0,1 0 0 31,0 0 0-31,-1 2 0 0,1-2 0 0,0 0 0 0,-1-1 0 0,-2 1 0 16,2-3 0-16,1 2 0 0,-4-3 0 0,2 0 0 16,-4 0 0-16,2 1 0 0,0-1 0 0,-7-7 0 15,7 7 0-15,-7-7 0 0,11 5 0 0,-11-5 0 16,0 0 0-16,0 0-304 0,0 0 48 0,0 0 0 31,0 0-1728-31,0 0-352 0,0 0-64 0,0 0-16800 0</inkml:trace>
  <inkml:trace contextRef="#ctx0" brushRef="#br0" timeOffset="37616.21">18137 11048 25679 0,'0'0'1136'0,"0"0"240"0,0 0-1104 0,0 0-272 0,-7-11 0 0,-4 0 0 15,2 1 656-15,-3 0 80 0,-2 2 16 0,3-3 0 16,-3 1-432-16,0 3-96 0,0-1-16 0,2 1 0 16,2 0-688-16,0 4-144 0,2-4-16 0,8 7-16 15,-7-7-304-15,7 7-48 0,0 0-16 0,0 0 0 0,0 0 1024 0,0 0 320 0,0 0 0 0,0 0 0 16,0 0 1440-16,0 0 288 0,0 0 64 0,0 0 16 16,7-10-816-16,-7 10-160 15,0 0-48-15,3-8 0 0,-3 8-720 0,4-10-128 16,0 2-48-16,-4 8 0 0,4-10-208 0,-1 2 0 0,0-4 0 0,1 4 0 15,-1 0 144-15,-2 1-16 16,2-4 0-16,0 4 0 0,1 0 0 0,0 0 0 16,0-2 0-16,2 2 0 0,-2 0 80 0,3-2 16 15,0 4 0-15,-3 1 0 0,3 1 224 0,-7 3 32 16,10-5 16-16,1 4 0 0,-2-4-368 0,0 3-128 16,0-3 0-16,0 3 0 0,3-3 128 0,-3 5-128 0,2 0 0 0,-1 0 0 0,-1-4 0 0,5 1 128 15,-5 3-128-15,2-2 0 16,3 2 336-16,-2 0 32 0,-1 0 0 0,0-2 0 15,0 2-176-15,-1-1-16 0,-3-1-16 0,0 2 0 16,0 0 240-16,0 0 48 0,0 0 16 0,0 0 0 16,1 0-240-16,-8 0-48 0,10 0-16 0,-10 0 0 0,7 2-160 0,-7-2 0 15,8 1 0-15,-8-1 0 16,10 2 0-16,-10-2 0 0,11 2 0 0,-11-2 0 16,14 3 0-16,-3 1 0 0,-11-4 0 0,11 0 0 0,-1 5 0 0,1-5 0 0,-11 0 144 0,14 0-144 31,0 0 0-31,-3 0 0 0,0 0 0 0,0-3 0 15,-1-1 0-15,0 1 0 0,1 1 0 0,0-2 0 0,-1 1 0 0,-2-1 272 16,2-3-32-16,1 0-16 0,-1-2-48 0,3 0-16 16,-1-3 0-16,1-1 0 0,-1 1 224 0,1-1 64 15,-1 3 0-15,2-4 0 0,-3 0-224 0,3 0-32 16,-1 2-16-16,1-1 0 0,0-2-176 0,0 1 0 16,0 0 144-16,0 0-144 0,0 0 160 0,-2 0-32 15,1-1-128-15,-2 0 192 0,0-2-192 0,-1 0-128 16,2-1 128-16,2 3-208 0,0-2 208 0,0 2 0 15,-3 1 0-15,2-4 0 0,-1 0 0 0,1 1 0 16,-2 2 0-16,0-2 0 0,0 1 128 0,-1-2-128 16,1-1 144-16,0 1-144 0,-1 0 144 0,-1 0-144 0,0-1 128 0,-2 3-128 15,-3 0 0-15,3 0 0 0,-4 2-192 0,1 1 192 0,1-4-144 0,-3 2 144 16,0-2 0-16,-1 6 0 0,1-3 0 0,0 0 0 16,-2 0 0-16,0 2 0 0,0-5 0 0,0 6 0 15,0 0 0-15,0-2-160 0,0 2 160 0,-4 3 0 16,1-5 0-16,1 2-128 0,-3-1 128 0,3 2 0 31,2 10-144-31,-5-11 144 0,-2-1 0 0,3 3 0 0,-3-1-144 0,0 2 144 16,-2-4 0-16,0 3-192 0,-1-2 192 0,2-1-160 0,-3 0 160 15,1-1 0 1,-4 4 0-16,3-3-128 0,-3-2 128 0,-4 1 0 0,0-4 0 16,0 1-128-16,4 3 128 0,-3-3 0 0,-1-1-144 0,0 2 144 15,0 3 0-15,0-1 0 0,-2 3 128 0,2-1-128 0,3 1 0 16,-4 2 0-16,6 1 0 0,-1 0 0 0,2 3 0 0,-1 1 0 15,1-2 0-15,1 3 0 0,-3-2 0 0,3 4 0 16,1-3 0-16,-1 3 0 0,-1-3 0 0,1 2 0 16,-1 1 0-16,1-3 0 0,0 2 0 0,1-1 0 0,-4 1 0 0,3 1 0 15,-3-4 0-15,3 1-144 0,-3 0 144 0,3 0-208 32,-3 2 208-32,3-3 0 0,0 1 0 0,-2-1 0 0,2 1 0 0,0 2 0 0,11 1 0 0,-14-2 0 15,0 1 0-15,3-2 0 0,-3 3 0 0,14 0 0 16,0 0 0-16,-14-1 0 0,0 1 0 0,2 1 0 15,12-1 0-15,-13 3 0 0,13-3 0 16,-15 0 0-16,1 3 0 0,-2-3 0 16,7 0 0-16,-5 1 0 0,3 2 0 0,-3-2 0 15,-2 2 0-15,2 0 0 0,0 1 0 0,0-3 0 0,-1 5 144 0,1-3-144 16,-3 1 0-16,2-1 0 0,-2 1 0 0,2-3 0 0,1 2 0 0,0 1 0 16,-1-1 0-16,1 0 0 0,0 1 0 0,0-1 0 15,0 1 0-15,-1 0 0 0,1-1 0 0,0 1 0 16,0 0 0-1,3 2 0-15,-3 1 0 0,0 0 0 0,3-1 0 0,-3 0 0 16,3 0-144-16,-3 1 144 16,0 1-208-16,0-1 80 0,14-7 128 0,-14 10 0 15,0-3 0-15,1 1 0 0,-1-1 0 0,3 0 0 16,-3 0 0-16,3 0 0 0,1-3 0 0,-1 3 144 0,2 0-16 16,0 0-128-16,-1 0 144 0,10-7-144 0,-9 12 0 0,0-4 144 0,0 0-144 0,2 1 0 15,7-9 0-15,-7 11 0 0,1 0 0 0,0 1 0 0,2 0-160 0,1 2 160 16,3-3 0-16,0 0 0 0,0-11 0 15,3 14 0 1,-3-4 0-16,0-10-144 0,4 12 144 0,-1 1-192 16,-3-2 32-16,0 0 0 0,0-11 0 0,0 14 0 0,3-3-144 0,-3 0-16 15,0-11-16-15,-3 14 0 0,-1-1 16 0,-2-1 0 16,2 5 0-16,-4-6 0 16,-5 0-448-16,2 6-64 0,0 1-32 0</inkml:trace>
  <inkml:trace contextRef="#ctx0" brushRef="#br0" timeOffset="39169.11">18365 11119 21599 0,'0'0'960'0,"0"0"192"0,0 0-928 0,0 0-224 0,0 0 0 0,0 11 0 16,0 0 0-16,0-11 0 0,1 14 0 0,2-4 0 15,-3-10 224-15,4 11-48 0,3-2-16 0,-3 0 0 0,3 1 176 0,0 1 48 16,3 0 0-16,-3 3 0 0,4-2-112 0,-3 3-16 16,5 2 0-16,-2-2 0 0,3 4-64 0,0 0-32 0,1-1 0 15,2 3 0 1,1-3-160-16,0 3 0 0,3-3 0 0,1 1 0 0,-1 1 0 0,-3-2 0 16,3 0-160-16,-3-1 160 0,3 1-160 0,-2-3 160 15,1 2-160-15,-1 1 160 0,-1 0 0 0,3-3 0 16,-2-1 0-16,1 0 0 0,-1 0 0 0,-1 0 192 15,2 0-16-15,-2 0 0 0,0 1 656 0,0-1 128 16,-1-3 16-16,1 3 16 0,0 0-32 0,0 0 0 0,0-3 0 0,3 3 0 16,-3-2-64-16,3 1 0 0,-3-1-16 0,-4 2 0 15,2-3-432 1,0 0-64-16,-2 0-32 0,2-1 0 0,0 0-48 0,-3-5-16 0,0 1 0 0,-7 2 0 0,3-1-128 16,-4 0-32-1,4-1 0-15,-9-6 0 0,3 7 16 0,-3-7 0 16,4 8 0-16,-4-8 0 0,3 11-144 0,-3-11 0 0,0 13 0 0,0-13 0 15,-3 12 0-15,3-12 0 0,0 0 0 16,-3 13 0-16,3-13 0 0,-4 12 0 0,4-12 0 0,-4 11 0 16,4-11 0-16,-3 13 0 0,3-13 0 0,0 14 0 15,0-14 0-15,-2 11 0 16,2 0 0-16,0 0 0 0,0-11 0 0,0 14 0 0,0 0 0 0,0 0 0 16,2-4 0-16,-2 2 0 0,0 1 0 0,-2-2 0 15,2-11 0-15,-1 14 0 0,0-1 0 16,-2-1 0-16,1-1 0 0,0 0 0 0,-3 1 0 15,5-12 0-15,-5 12 0 0,1-1 0 0,4-11 0 0,-4 13 0 0,-3-1 0 0,2-3 0 16,5-9 128-16,-9 12-128 16,2 1 288-16,0-1 32 0,0-5 0 0,-2 4 0 0,2-2-320 0,0 1 0 0,0-3 0 0,0 4 0 31,7-11 0-31,-6 7 0 0,-1 1 192 0,2 0-192 16,5-8 0-16,-7 9 0 0,7-9 0 0,0 0 0 15,-4 11 0-15,-3-1 128 0,7-10-128 0,0 0 0 0,0 0 224 0,-5 11-64 16,0-4-16-16,5-7 0 0,0 0 96 0,-6 8 16 15,6-8 0-15,0 0 0 0,-9 7-32 0,9-7 0 16,-12 6 0-16,0-5 0 0,12-1-224 0,-13 3 176 16,0 0-176-16,3-3 160 0,10 0-160 0,-11-3 0 15,0-1 0-15,11 4 0 0,-13-7 0 0,2 0 0 16,1 0 0-16,-1 0 0 0,3-3 0 0,-3 2 0 0,1-2 0 0,-4 2 0 16,-1-4 0-16,2 3 128 0,2-3-128 0,0 0 128 15,-3-1-128-15,0 1 0 0,0-1 0 0,-1 4 0 16,-2-3 0-16,2 1 0 0,-2-3 0 0,2 3 0 15,-4 1 0-15,6-1 0 0,-4 2 0 0,1 0 0 16,-2-3 0-16,0 0 0 0,2 1 0 0,-3 3 0 0,3-2 0 16,-4-1 0-16,-1-3 0 0,3 0-176 0,-3-3 176 0,3 2 0 15,-3-3 0-15,3 0 0 0,0-2 0 0,0 1 0 16,-3-1 0-16,0 2 0 0,0 0 0 0,2 0 0 16,-1 3 0-16,1-5 0 0,-2 5-128 0,2-1 0 15,-1 3 0-15,1-1 0 0,1-3 128 0,-3 3 0 0,3-1 0 16,0 1 0-16,-1-2 0 0,-1-2 0 0,1 2 0 0,-1 0 0 31,2-1 0-31,-3 1 0 0,0-2 128 0,-1-2-128 16,-2 1 0-16,3-1 0 0,6-1 0 0,1 0 0 0,-4-1-144 0,4-3-112 15,0 0 0-15,3 0-16 0,-3 0 0 0,3 4 0 16,-3-3 0-16,3 3 0 0,-3 2 96 0,3-2 32 0,-1 0 0 0,-2 3 0 16,-2-5 144-16,0 4 0 0,2-1 0 0,-2 1 0 15,0-1 0-15,-2 2-160 0,4 1 160 0,-2-1-160 31,0 0-544-31,2 0-96 0,-4 0-32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5T18:05:40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21121 793 4079 0,'0'0'176'0,"0"0"48"0,0 0-224 0,0 0 0 16,0 0 0-16,0 0 0 0,7-10 7552 0,-7 10 1472 0,0 0 304 0,0 0 48 16,14-4-6176-16,-14 4-1248 0,11 3-240 0,-2 2-48 15,3 2-288-15,-1 3-48 16,-3 1-16-16,2 3 0 0,-3-3-752 0,0 3-160 0,1 2-16 0,-1 3-16 15,3 1-112-15,-3 3 0 16,1-2-16-16,2 6 0 0,0 3-112 0,-2 4-128 0,2 5 176 0,-2 5-176 16,-1 7 0-16,0 3 0 0,0 2 0 0,0 5 0 0,0 5 0 0,-4 7 160 15,-2 7-160-15,2 3 128 0,-3 0-128 0,0-1 0 16,0 0 0-16,3 0 0 0,-9-1 0 0,2-1 0 16,0-2 0-16,1-10-176 0,-1-5 176 0,0-9 0 15,1-8 0-15,-1-7 0 0,1-7 0 0,-1-3 256 16,1-6-64-16,3-4-16 0,0-1 144 0,0-4 48 15,0-3 0-15,0-11 0 0,4 7-48 0,2 0 0 16,-6-7 0-16,11 7 0 0,0 0-112 0,6-2-16 16,5-4-16-16,3 0 0 0,7 1-176 0,5 0 0 15,9 0 0-15,2-2 128 0,2-2-128 0,1-4 0 16,2-8 0-16,5-3 0 0,9-1 0 0,4-7 0 16,4-3-144-16,-1-3 144 15,-3-1-288-15,-6 0 48 0,-7 0 16 0,-2 0 0 31,-6 4-656-31,4 6-128 0,2 5-16 0,-1 3-14288 0,-8 6-2864 0</inkml:trace>
  <inkml:trace contextRef="#ctx0" brushRef="#br0" timeOffset="482.69">21484 1713 44751 0,'-1'11'1984'0,"1"-11"400"0,-3 11-1904 0,0-1-480 0,3-10 0 0,-1 11 0 15,1 0 864-15,4 0 80 0,0-2 16 0,3-1 0 16,3-1 112-16,1 0 16 0,3-6 16 0,4 1 0 16,3-2-496-16,2 0-96 0,2 0-32 0,7 0 0 15,4-2-208-15,-1 1-32 0,4-3-16 0,0 1 0 16,4 0-224-16,3-1 0 0,7 0 128 0,1-3-128 16,-3 0 0-16,-3-4 0 0,-2-2-192 0,-5-2 192 31,-5-7-1472-31,-5-5-176 0,1-5-32 0,-7-1-20848 0</inkml:trace>
  <inkml:trace contextRef="#ctx0" brushRef="#br0" timeOffset="868.09">21224 659 4079 0,'0'0'368'0,"0"0"-368"15,0 0 0-15,0 0 0 0,0 0 9248 0,0 0 1776 16,-11-8 368-16,11 8 64 0,-10-10-8912 0,10 10-1776 15,0 0-368-15,0 0-64 0,0 0 784 0,0 0 160 16,0 0 16-16,0 0 16 0,0 0-256 0,0 0-48 16,11 4-16-16,3-1 0 0,3-3-576 0,5-1-112 15,6 1-32-15,8-2 0 0,10 1-96 0,4-3-32 16,3-3 0-16,4 0 0 0,-2-4-144 0,1 1 0 16,-5-1 0-16,2-2 0 0,0 2 0 0,1 3 0 0,4-2 0 0,-7 1 0 31,-1 0-800-31,-6 0-32 0,-5 0-16 0,-7-7-15280 0,0 0-3072 0</inkml:trace>
  <inkml:trace contextRef="#ctx0" brushRef="#br0" timeOffset="1885.22">23063 591 5183 0,'-3'-14'224'0,"-1"6"48"0,-2-5-272 0,0 2 0 16,1 0 0-16,-2 1 0 16,0 2 2880-16,-1 1 528 0,1 0 112 0,-3 2 0 15,10 5-400-15,-9-2-96 0,9 2-16 0,0 0 0 16,0 0-176-16,0 0-32 0,-14 7-16 0,3 2 0 16,4 3-880-16,2 1-176 0,1 3-48 0,2 5 0 15,-1 2-528-15,3 7-96 0,3 3-32 0,-1 9 0 16,3 4-384-16,4 7-96 0,0 8-16 0,-2 10 0 0,4 7-272 0,-4 5-64 15,5 3-16-15,-3 7 0 0,4 5 96 0,-1 2 32 16,-3-2 0-16,1-3 0 0,3-6-176 0,-4-7-128 16,1-7 192-16,-3-5-192 0,1-4 128 0,-1-9-128 15,0-7 0-15,-4-7 0 0,4-4 304 0,-3-8-48 0,-1-6-16 0,1-7 0 32,-4-4-240-32,0-14 176 0,0 0-176 0,0 0 160 15,0 0-160-15,-11-18 0 0,1-3 0 0,0-8 0 16,2-6-192-16,-3-4 192 0,4-10-160 0,-5-3 160 15,5-3 0-15,-2-3-144 0,0-1 144 0,2-3 0 0,0 1-144 16,2-3 144-16,3 0-160 0,0-3 160 0,-1 1 0 0,1 2 0 16,0 0 0-16,0 4 160 0,2 3-160 0,4 4 0 15,1 3 0-15,-1 0 0 0,1 4 0 0,4 2 0 16,1 5 0-16,-2 0 0 0,4 3 128 0,0 6 0 16,2 3 0-16,-2 6 0 0,2 3-128 0,0 4 0 15,3 3 0-15,-3 4 0 0,4 1 0 0,-3 5 240 0,3 1-64 16,0 4-16-16,2 0-160 0,-2 3 0 0,1 3 0 0,-2 4 128 15,-1-1-128-15,0 3 128 0,0 1-128 0,3 3 128 16,-1-1-128-16,3 3 0 0,-1 3 0 0,1 3 128 16,2 2-128-16,0 2 0 0,2 2 0 0,0 0 0 15,3 2 0-15,1 3 128 16,6 0-128-16,-3 0 128 0,0 0-128 0,0 3 128 16,0 1-128-16,0 3 128 0,-5-7-128 0,-1 4 128 0,-1-4-128 15,-3 1 128-15,4-6-128 0,-6-2 0 0,-1-5 144 0,-3-6-144 16,-3-6 0-16,-1-2 0 0,1-8 0 0,-13-5-192 15,13 0 192-15,-2-4 0 0,3-4-144 0,-3-6 144 16,3 0 0-16,-3-7 0 0,-1-1-144 0,1-3 144 16,0-1 0-16,-1-1 0 0,1-3-128 0,-4-5 128 15,0 1 0-15,-3-5 0 0,-4-2-128 0,0-5 128 0,-4-1 0 0,1-5-128 16,-1-2 128-16,-3-7 0 0,0-4-176 0,0-8 176 16,-3-7-160-16,2-2 160 0,-2 1-128 0,-1-7 128 15,0-1 0-15,0-4-144 0,-3-3-176 0,0 2-16 16,-4 5-16-16,4 1 0 15,-3 2-736-15,4-1-160 0,4 4-32 0,-1 7-13568 0,3 10-2736 0</inkml:trace>
  <inkml:trace contextRef="#ctx0" brushRef="#br0" timeOffset="2522.75">24479 366 41583 0,'10'28'1840'0,"-10"-7"384"0,0 6-1776 0,0 3-448 0,2 0 0 0,0 4 0 0,-2 6 576 0,-2 3 48 0,0-1 0 0,2 5 0 15,-3 3 400-15,1 7 64 0,-3 5 32 0,1 4 0 16,-1 6-144-16,0-1-16 15,1 0-16-15,2 4 0 0,0-1-352 0,-3 8-64 0,3 4-16 0,-1 4 0 16,-1 2-96-16,1-2-32 16,1-2 0-16,-3 4 0 0,1 1-256 0,-1-5-128 15,1-1 128-15,-1-15-128 0,1-9 240 0,1-6-48 16,1-7 0-16,0-7 0 0,0-5-192 0,2-7 176 16,0-8-176-16,2-5 160 0,0-8-160 0,-2-10 192 0,0 0-192 0,0 0 192 15,12-10-192-15,1-8 0 0,6-12 0 0,1-4 0 16,6-9 0-16,-1 0-144 0,3 1 144 0,-2-1-208 15,2 0 208-15,1 1 0 0,3-7-160 0,-1 3 160 0,2-3 0 0,2-2 0 16,0-4-144-16,-3 2 144 0,0 3 0 0,-3 0 0 16,-1-6 0-16,-3 2 0 0,-4 0 0 0,-3-2 0 15,-2-1 0-15,-5 0 0 0,-1-5 0 0,-3 5 0 32,-3 4 0-32,-1 3 0 0,-6 0 0 0,-1 0 0 0,-3 4 0 0,-3 0-160 15,2 0 160-15,-6 2 0 0,-4 5 0 0,-3-2 128 16,-2 0-128-16,-2 6 0 0,-3 3 0 0,-1 4 0 15,-2 6 0-15,-2 4-160 0,2 4 160 0,2 4-160 32,-3 9-864-32,-3 2-192 0,0 5-16 0,2 5-22000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9-28T21:11:39.21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11857 9274 489 0,'6'2'199'0,"-2"1"-47"16,-2-3-78-16,0 0-36 15,2 0-11-15,1-3-2 0,-1 2 3 16,4 1 1-16,0-1 0 15,0 1-13-15,2 0-5 16,0 0-7-16,2-1-4 0,-6-1-1 31,0-2-42-31,0 0-92 16,0 3-105-16,0 0-208 16</inkml:trace>
  <inkml:trace contextRef="#ctx0" brushRef="#br0" timeOffset="483.35">12073 9075 503 0,'0'0'184'15,"4"42"-50"-15,-4-18-70 0,4 3-19 0,0 2-9 16,-2 1-5-16,4 1-10 15,0-2-15 1,-2-3-5-16,0-7-1 16,2-9-63-16,2-5-78 15,4-5-317-15</inkml:trace>
  <inkml:trace contextRef="#ctx0" brushRef="#br0" timeOffset="1153.03">12808 9183 793 0,'0'0'262'15,"0"0"-69"-15,0 0-60 16,0 0-58-16,0 0-22 0,0 0-23 16,0 0-19-16,0 0-6 15,34 0-3-15,-24-9-1 16,2-2-1-16,-2 3-13 16,0-2-58-16,4 6-55 0,-7 0-119 31,3 4-270-31</inkml:trace>
  <inkml:trace contextRef="#ctx0" brushRef="#br0" timeOffset="1522.4">13084 8990 687 0,'0'0'321'16,"12"51"-141"-16,-4-23-53 0,-4 1-55 0,2-1-41 15,-2-1-20-15,4 1-7 16,0-4-4-16,-4-3-25 0,4-2-97 16,2-2-130-16,0-3-249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0T17:22:35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9071 8145 23375 0,'0'0'1024'0,"-16"-3"240"0,0 2-1008 0,0-3-256 0,2 1 0 0,0-4 0 16,-4 3 880-16,4-2 128 0,0 0 16 0,0 1 16 16,3 1-400-16,0-3-96 0,4-3-16 0,0 3 0 15,7 7 160-15,-7-6 16 0,7 6 16 0,0 0 0 16,0 0 224-16,0 0 32 0,0 0 16 0,0 0 0 0,0 0 192 0,0 0 32 16,0 0 16-16,0 0 0 0,0 0-608 0,0 0-128 15,0 0-32-15,0 0 0 0,0 0-304 0,0 0-160 16,0 0 160-16,0 0-160 0,0 0 304 0,-4 12-48 15,4-12 0-15,0 0 0 0,0 0-128 0,0 0-128 16,0 0 144-16,0 0-144 0,-6 11 128 0,6-11-128 0,0 0 0 16,0 0 144-16,0 0-144 0,-1 11 0 0,1-11 0 0,0 0 0 15,0 0 0-15,-3 12 0 0,3-12 0 0,3 13 0 16,-3-13 0-16,0 0 0 0,1 12 0 0,-1-12 0 16,0 0 0-16,3 12 0 0,-3-12 0 0,0 0 0 15,0 0 0-15,0 0 0 0,0 0 0 0,0 0 0 16,0 0 0-16,7 11 0 0,-7-11 0 0,0 0 0 15,0 0 0-15,0 0 0 16,7 7 0-16,-7-7 0 0,0 0 224 0,0 0 16 16,0 0 0-16,0 0 0 0,0 0-32 0,4 10 0 0,-4-10 0 0,0 0 0 0,0 0-208 0,0 0 128 15,0 0-128-15,0 0 0 0,0 0 0 0,0 0 0 16,0 0 0-16,0 0 0 0,0 0 192 0,6 11-64 16,-6-11-128-16,0 0 192 15,8 11-192-15,-8-11 0 0,0 0 0 0,0 0 0 0,0 0 0 0,0 0 0 16,4 10 0-16,-4-10 0 0,0 0 0 0,0 0 0 15,0 0 0-15,0 0 0 0,6 11 0 0,-6-11 144 16,0 0-144-16,0 0 128 0,0 0-128 0,4 11 160 16,-4-11-160-16,0 0 160 0,0 0-160 0,7 8 0 0,0-1 0 0,-7-7 0 15,0 0 0-15,0 0 160 0,11 6-160 0,-11-6 160 16,0 0-160-16,0 0 192 0,0 0-192 0,7 7 192 16,-7-7-192-16,0 0 128 0,0 0-128 0,7 11 128 15,-7-11-128-15,7 8 0 0,-7-8 0 0,4 13-176 16,-4-13 176-16,3 11 224 0,1 0-48 0,-4-11-16 15,0 14-160-15,0-14 128 0,3 14-128 0,-3-14 128 16,-3 14-128-16,1-2 0 0,2-12 0 0,-2 13 0 16,2-13 0-16,-5 14 0 0,-1-3 0 0,-1 0 0 0,7-11 0 0,0 0 0 31,-7 9 128-31,7-9-128 0,-10 9 160 0,1 1-160 0,9-10 192 0,-12 7-192 16,4 0 0-16,-2-1 0 0,10-6 0 0,-11 9 0 15,11-9 0-15,-11 9 0 0,-2 1 0 0,5-1-144 16,1 0 144-16,0 2 0 0,-1 1 128 0,2 2-128 31,2 2-304-31,0 2-128 0,-2 3-16 0,2 0-16 16,0-1-1600-16,-2 3-320 0,1-2-64 0</inkml:trace>
  <inkml:trace contextRef="#ctx0" brushRef="#br0" timeOffset="1518.44">8920 8142 2639 0,'14'-5'240'0,"-6"-1"-240"0,3 0 0 0,-1-1 0 15,1-2 6608-15,3-3 1280 0,2 0 256 0,0-1 48 16,0-1-5056-16,0 3-1024 0,0 2-208 0,-4-1-48 0,1 1-880 0,-3 2-176 31,-1 5-32-31,0 0-16 0,1 2-144 0,-3 4-32 16,-1 3 0-16,-1 2 0 0,-3 5-256 0,0 2-48 0,-2 3-16 0,-4-4 0 15,-3 4-256-15,-9 0 0 0,0-1 0 0,-7-3 0 16,-5-1 0-16,-1-2 128 0,1 0-128 0,-4-7 0 16,3 1 192-16,1-3-64 15,0-3 0-15,-1-2-128 0,1-2 224 0,3 0-64 0,0-3-16 0,7-3 0 16,4 2-144-16,0-3 160 0,4-1-160 0,2 0 160 0,1 1 80 0,3 1 16 16,4 2 0-16,1-4 0 0,6 3-128 0,3-2 0 15,-2-3-128-15,6 2 192 0,4 1-48 0,0-3-16 16,2 0 0-16,-2 3 0 0,0-3 0 0,0 5 0 0,-1 0 0 0,2 2 0 15,2 0-128-15,0 7-144 0,1 2 144 0,-1 3-208 16,3-1 48-16,-2 3 16 0,-1 3 0 0,-3 6 0 16,1 4 144-16,-4 7 0 0,-1 6 0 0,-2 8-128 15,0 5 128-15,-5 3 0 0,-1-2 0 0,-4 6 0 16,-2-2 0-16,0 1 0 0,-2-2-128 16,0-5 128-16,2-3 0 0,-4-6 0 0,1-3 0 15,-1-3 0-15,-2-8 0 0,0-5 176 0,1-5-16 0,5-12 0 16,0 0 32-16,0 0 16 0,-14-4 0 0,1-4 0 15,-1-9-208-15,3-4 0 0,4-4 0 16,4-2 0-16,-1 1 272 0,4-1-32 0,2-2-16 0,3-3 0 16,-1-1-48-16,1-1-16 0,-3 2 0 0,3 3 0 15,2 1-160-15,-3 3 0 0,3 4-192 0,-2 6 192 16,1 5-224-16,-1 3 80 0,-5 7 16 0,0 0 0 16,7-7 128-16,-7 7 0 0,0 0-144 0,0 0 144 0,0 0-240 0,0 0 32 15,0 0 0-15,-14-1 0 0,1-1 0 0,-3 1 0 16,2-3 0-16,0 1 0 0,0-3 208 0,3 2 0 15,-3 0 0-15,3 0-144 0,4-2 144 0,7 6 0 16,-14-1 160-16,14 1-160 0,-10-3 128 0,10 3-128 16,0 0 0-16,0 0 0 0,0 14 144 0,3 0-144 15,0 0 128-15,1 4-128 0,3 4 0 0,-3 2 0 16,1-2 0-16,-3 0 0 16,-2 2-128-16,0-3 128 0,-4-6-160 0,-3 2 160 0,-3-6 0 0,2-4 0 0,-2 0 0 0,10-7 0 31,0 0 0-31,-11-12 0 0,-3-1 0 0,3-5-192 15,4-8 192-15,0-1-192 0,3 2 192 0,1 0-192 0,6 0 192 0,-2-2 0 16,5 1 0-16,-2 1 0 0,3 0 0 0,0 1 0 0,1 3 144 0,2 6-144 16,-3 1 128-16,0 3-128 0,0 1 0 0,0 4 0 15,-7 6 0-15,8-1-208 16,2 1 16-16,-10 0 0 0,7 12-64 0,0 2 0 0,-3 5 0 16,-4 1 0-16,-4 4 256 0,-3 0 0 0,-3-3 0 0,-4-2 0 15,0 2 0-15,-1-1 0 0,-2-5 0 0,2-1 0 16,1-3 0-16,3-1 0 0,0-3-208 0,1-2 80 15,10-5 128-15,0 0 0 0,0 0 0 0,0 0 128 16,0 0-272-16,0 0-48 0,0 0-16 0,0 0 0 16,0 0-1456-16,10-5-272 0,2 2-64 15</inkml:trace>
  <inkml:trace contextRef="#ctx0" brushRef="#br0" timeOffset="2366.48">8870 7395 20783 0,'0'0'912'0,"0"0"208"0,0 0-896 0,0 0-224 16,0 0 0-16,0 0 0 0,0 0 1808 0,0 0 320 0,0 0 64 0,0 0 16 16,0 0-1232-16,0 0-240 0,11 4-48 0,-4 3-16 0,4-3 0 0,-3 3 0 15,2-4 0-15,0 3 0 16,-3-1-208-16,1 2-32 0,3 0-16 0,2 0 0 15,-2 2 224-15,0 0 32 0,-1 0 16 0,1 2 0 16,0 1-96-16,-1 2-16 0,6 2 0 0,-5-2 0 16,0 1-144-16,1 4-48 0,0 1 0 0,-3 4 0 15,0-3-64-15,-2 2-32 16,1 1 0-16,-2 0 0 0,-2-2-112 0,-1 3-32 0,-3-4 0 0,-7-3 0 16,0-4-144-16,-5-1 0 0,-4 0 0 15,-2-3-176-15,-8-3 16 0,1-7 0 0,-4-3 0 0,1-1 0 31,-2-7-320-31,3-1-64 0,2-1-16 0,1-4 0 16,2 3-656-16,1 0-144 0,0-1-32 0,6 1-14880 0</inkml:trace>
  <inkml:trace contextRef="#ctx0" brushRef="#br0" timeOffset="3054.72">8723 7049 20959 0,'0'0'1856'0,"0"0"-1472"0,0 0-384 0,0 0 0 0,0 0 3536 0,0 0 640 16,0 0 128-16,0 0 32 0,0 0-3472 0,-6 12-688 31,6-12-176-31,0 0 0 16,0 0-656-16,0 0-176 0,0 0-16 0,0 0-9472 0,0 0-1904 0</inkml:trace>
  <inkml:trace contextRef="#ctx0" brushRef="#br0" timeOffset="72591.75">9572 11119 18479 0,'0'0'816'0,"-16"-4"176"0,0-2-800 0,0 2-192 0,0-3 0 0,-2 3 0 0,1-3 880 0,2 1 128 16,1 1 16-16,0-1 16 16,3 2-256-16,-3 0-48 0,3-3-16 0,-3 1 0 15,3 1-368-15,1-1-80 0,2 2-16 0,1 0 0 16,7 4-128-16,-13-6-128 0,13 6 144 0,0 0-144 0,0 0 304 0,0 0-48 16,0 0 0-16,0 0 0 0,0 0 960 0,0 0 192 15,0 0 48-15,0 0 0 0,0 0-352 0,0 0-64 16,10-4-16-16,-10 4 0 0,10 3-608 0,1 0-128 15,0 5-32-15,-3-1 0 0,-1 0-80 0,3 0-32 16,-3 0 0-16,2-3 0 16,0 3-144-16,-9-7 128 0,10 7-128 0,-3 0 128 0,-7-7-128 0,11 7 0 15,-4-7 144-15,-7 0-144 16,0 0 208-16,0 0-16 0,0 0-16 0,0 0 0 0,0 0 352 0,0 0 80 16,0 0 16-16,-7-6 0 15,-3 1-288-15,2-1-48 0,-2-1-16 0,-1-1 0 16,0-3 0-16,-2 1 0 0,1-5 0 0,-2-1 0 0,-3 0-272 0,2 0 160 15,1 0-160-15,0 0 128 0,3 1-128 0,0 0 0 16,-2 5 0-16,5 0 0 0,1 2 0 0,3 1 0 16,4 7 144-16,0 0-144 0,0 0 144 0,0 0-144 15,0 0 192-15,0-11-192 0,4-1 0 0,-4 12 0 0,0 0 0 0,0 0-192 16,8 0 192-16,2 5 0 0,0 2 0 0,1 1 0 16,0 2 0-16,-1 0 0 0,1 1 0 0,0 1 0 15,0 2 0-15,0 3 0 0,2-2 0 0,-1 5 0 16,1-1 0-16,1-1 0 0,-3-1-144 0,-3-3 144 15,2 0 0-15,-3-6 0 0,0 2 0 0,-7-10 0 0,0 0 0 0,0 0 144 16,0 0 0-16,0 0 0 0,0 0-144 0,0 0 0 16,-14 4 144-16,-3-1-144 0,2-6 352 0,-2-1 0 0,-1-3 0 15,-1 2 0 1,2-1-352-16,-1 3 0 0,4-1 0 0,-1 0 128 16,5 1-128-16,-1 3 0 0,11 0 0 0,-14 0 0 15,14 0 0-15,-11 3 0 0,11-3-128 0,0 0 128 16,-7 11 0-16,7-11 0 0,-3 11 0 0,3-11 0 15,0 14 0-15,0-14 0 0,4 11 0 0,2 0 0 16,-6-11 0-16,7 10 0 0,-7-10 0 0,0 0 0 16,7 7 0-16,-7-7 176 0,0 0-16 0,0 0 0 0,0 0-160 0,0 0 160 15,1-10-160-15,-2-1 160 0,-1 1-32 0,-2 2 0 16,0-5 0-16,0 2 0 0,-3 0-128 0,1 0 0 16,-1 0 0-16,2-3 0 0,-2 3 0 0,0 1 0 15,0-1 0-15,0 4-176 0,7 7 176 0,-10-10 0 0,3 2 0 16,7 8 0-16,0 0-144 0,-11-3 0 0,11 3 0 0,0 0 0 15,0 0-16-15,-9 11 0 0,9-11 0 0,-5 14 0 16,3 3 160-16,2-2-208 0,2 2 80 0,3-2 128 0,2 2-192 16,5 1 192-16,-1-3-192 0,-2 2 192 0,3 1 0 15,-1-2 0-15,0 0 0 0,-1-2 0 0,1-3 0 0,-4 1 0 16,1-1 0-16,-2-2 192 0,-6-9 64 0,0 0 0 16,0 0 16-16,0 0 0 0,0 0 0 0,0 0 0 15,0 0 0-15,0 0 0 16,0 0-32-16,0 0-16 0,-7-11 0 0,0 0 0 15,-4-1-224-15,-3-2 0 0,3 1 0 0,-3-1 0 16,0 0 0-16,3 0 128 0,1 3-128 0,1-3 144 16,2 3-144-16,5 0 0 0,2 11-160 0,0-10 160 0,0 10 0 15,2-11 0-15,5 4 0 0,2 0 0 0,1 3 0 0,1 1 0 16,0 3 0-16,3 0 0 0,-3 3-160 0,3 2-32 16,0 4-16-16,1-1 0 0,2 2 208 0,1 1-192 15,0-1 192-15,0 2-192 0,0 5 192 0,2-3 0 16,-5-3 0-16,-1 0 0 0,0 1 0 0,-6-3-144 15,-1-2 144-15,-7-7-128 0,0 0 128 0,0 0 0 16,0 0 160-16,0 0-160 0,0 0 320 0,0 0-48 0,0 0 0 0,-8 4 0 31,-4-1-80-31,0-3-32 0,1-5 0 0,-3 0 0 16,3 1-160-16,0-3 128 0,0 0-128 0,-2-2 128 0,5 0-128 0,1 2 0 0,7 7 0 0,-4-11 0 16,1 4 0-16,3-3 0 0,0 2 0 0,3-2 128 15,1 0-128-15,-1 4 192 0,-3 6-192 0,11-9 192 16,-3 1-192-16,2 1 0 0,1 0 0 0,-1 1 0 15,-3 2 0-15,4 0 0 0,-3-2 0 0,-1 1 0 16,0-1 0-16,-1 2 0 0,-6 4 0 0,0 0 0 16,8-7 0-16,-8 7 0 0,4-7 0 0,-4 7 0 15,0 0-144-15,0 0 144 0,0 0 0 0,0 0 0 16,0 0-176-16,0 0 176 0,0 0-160 0,0 0 160 16,0 0 0-16,0 0 0 0,6 11 0 0,-2 0 0 15,0 2-128-15,-4-13 128 0,3 11 0 0,0 0-144 16,1 0 144-16,-2 2-128 0,3-1 128 0,-3 1-128 0,3 0 128 0,-3 0-160 15,0 4 160-15,-4-3-160 0,0-1 160 0,-1-1 0 16,-1-1 0-16,1 1 0 0,-4-1 0 0,3-2 0 16,4-9 0-16,-11 10 128 0,1-3-128 0,1-1 0 0,9-6 0 0,-13 3 0 15,3-1 0-15,10-2 0 0,-11-2 0 0,11 2-128 16,-11-5 128-16,1-2 192 0,10 7-32 0,-7-7-16 16,4-4-144-16,2 4 0 0,1 7 0 0,0-14 128 31,1 3-128-31,1-3 192 0,-1-2-192 0,2 0 192 0,-2-1-192 0,2 2 0 15,1-3 0-15,-1-3 0 0,1 0 0 0,-1 0 0 16,1-1 0-16,0 1 0 0,2 0 0 0,1 3 0 16,-3 3 0-16,3 1 0 0,0 4 0 0,0 3 0 15,-7 7 0-15,11-4 0 0,-2 3 0 0,0 5-144 16,3 4 144-16,-1 5-208 0,1 5 32 16,-1 1 16-16,3 5 0 0,-3 1 0 0,-1 3 0 0,-3 1 0 0,-1 0 0 0,-3-1 0 15,-1-3 160-15,-2 0 0 0,-2 1 0 0,-5-3 0 16,0 0 0-16,-2-1 0 0,-3-1 0 0,-1-2 0 15,-1-3-160-15,-2-2 160 0,0-3-192 0,-2-3 192 16,-3-2 0-16,0-4 0 0,0-3 0 0,-1 0 0 16,1 1 0-16,-1-6 0 0,5 0 0 0,2 0 144 15,-2-1 32-15,3-5 0 16,3 3 0-16,0-1 0 0,4 2-176 0,0-4 128 16,3 3-128-16,4 9 128 0,0 0-128 0,-3-10 0 15,3 10 144-15,3-13-144 0,1 2 0 0,-1 1 0 0,4-1-192 16,-3 0 64-16,3 1-160 0,0 3-32 0,0-2 0 15,0 3 0-15,1-2 192 0,-1-1 128 0,-7 9-192 0,10-7 192 16,-2 0-240-16,2 3 64 0,-10 4 16 0,11-3 0 16,0 2 160-16,0 5-128 0,2 3 128 0,-2 4-128 0,0 0 128 0,0 6 0 15,0 1-144-15,2 0 144 0,-2 8-160 0,-1-3 160 16,1 1-208-16,-4 0 80 0,-3-3 128 16,-1-1 0-16,-3-1 0 0,-3-1 0 0,-4 0-192 0,-4-2 0 15,-3-4 0-15,0-5 0 16,-4-6-2544-16,-6-5-512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0T17:28:39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19584 5201 48031 0,'-22'42'4272'0,"10"-10"-3424"0,0 0-1264 0,1 0-256 0,4-1-48 0,0 2-16 16,0 4-256-16,3-5-48 0,-3 0-16 0,0 0 0 0,-3 0 768 0,6 0 160 0,0-6 128 0,-1 1-192 16,3-2 384-16,-1-3 64 0,6 1 0 0,-3 0 16 15,0 0 528-15,0 0 96 0,3 2 32 0,1-2 0 0,0 0-352 16,0 2-64-16,2 1 0 0,1-4-16 16,-3 2-176-16,0 1-48 0,1-4 0 0,-3 1 0 0,1-4-144 0,-1-3-128 15,-4-2 192-15,2-13-192 0,0 0 0 0,0 0 0 16,0 0 0-16,-14-4-144 0,-3-6 144 0,-1-8-128 15,0-10 128-15,-4-7-128 0,2-10 128 0,-3-3 0 0,2-7 0 0,-7-2-128 32,-1-7 128-32,1-3 0 0,-2-4-144 0,-2 3 144 15,2 4 0-15,0-3 0 0,5 0 160 0,-3-3-160 0,3-1 0 0,3 0 0 0,3-3 0 0,3 9 0 16,5 5 0-16,-3 3 0 0,3 6 0 0,1 5 0 31,6-1 0-31,-3 5-304 0,4 3 48 0,3 4 0 0,3 3 256 0,0 6-128 16,2 2 128-16,2 3 0 0,3 3-304 0,0 3 48 15,1 2 16-15,4 5 0 0,6 1 240 0,0 3 0 16,4 1 0-16,3 6 0 0,1 1 0 0,4 6 0 0,-1 1 0 16,2 3 0-16,3 4 0 0,-5 7-144 0,1 4 16 0,2 6 0 15,7 4-192-15,-2 7-48 0,4 6 0 0,7 3 0 32,6 3-80-32,0-1-32 0,5 7 0 0,-5 0 0 0,-1 0 224 0,-5-3 32 0,-1-1 16 0,-1 0 0 15,-3-3 208-15,4-4 0 16,1-3 0-16,2 1 0 0,0-5 0 0,-6 0 0 0,-1-3 0 0,-7-4-144 15,0-3 560-15,-3-4 112 0,-6-4 32 0,0 1 0 16,-1-4 320-16,-1-4 64 0,-1 0 16 0,-1-3 0 16,-6-5-224-16,4-1-32 0,-4-5-16 0,0-2 0 15,-3-3-336-15,-3-4-64 0,-14 2-16 0,11-9 0 0,-4-3-144 0,-4-9-128 16,-3-10 192-16,-7-11-192 16,-7-8 0-16,-4-13 0 0,-3-8 0 0,-4-1 0 15,-3-9 0-15,-4-5 0 0,2-6-160 0,-7-6 160 0,0-5-192 0,-6 3 192 16,-3 1-192-16,-1 2 192 0,-5-3 0 0,5 5 0 15,4 3 0-15,4 11 0 16,7 8 0-16,4 8 0 0,12 4 0 0,4 11 0 16,8 8-928-16,8 6-64 15,6 8-16-15</inkml:trace>
  <inkml:trace contextRef="#ctx0" brushRef="#br0" timeOffset="613.78">21620 4750 26367 0,'-21'-32'576'0,"-7"-9"128"0,-6-8 32 0,-5-5 0 0,-7-7-592 0,0 1-144 0,3 3 0 0,3 8 0 0,2 4 896 0,9 6 160 15,1 2 32-15,6 5 0 0,1 5 976 0,3 3 208 16,4 6 32-16,0 7 16 0,3 1-656 0,1 6-144 15,10 4-32-15,0 0 0 0,0 0-784 0,0 0-176 0,-7 10-16 0,3 3-16 16,2 1-240-16,4 2-32 16,-2 0-16-16,0 2 0 0,2 1 0 0,-2 1 0 15,-4-2 0-15,1 1 0 0,1-1-208 0,-2 2 128 16,-3 4-128 0,-5 4 0-16,3 4 0 0,-3 4 0 0,-1 7 0 0,-1 6 0 0,0 1-176 0,1 0 176 15,3 3-160-15,-1 0 160 0,4-3-192 0,3 0 192 16,4 1-208-16,0-5 80 0,6 0 128 0,3-2 224 15,3-2-48-15,4-7-16 0,2-3-32 0,5-6 0 16,0-1 0-16,4-1 0 0,1-10 64 0,4-1 16 16,3-6 0-16,8-2 0 0,6-9 112 0,5-6 0 0,6-4 16 0,-3-4 0 15,2-7 208-15,-4 0 32 0,0-6 16 0,-5-2 0 16,-4-6-16-16,3-4-16 0,-3-6 0 0,-3 6 0 16,-4-1-304-16,-7 0-48 0,-7 1-16 0,-11-5 0 15,-10-2-192-15,-11-6 0 16,-9-5 128-16,-14-3-128 0,-6 0 0 0,-10 0 0 0,-3 2-192 0,-9-2 192 15,-11 4-240-15,-11-2 64 0,-14 4 16 0,-5 4 0 32,3 7-496-32,-7 2-112 0,3 8 0 0</inkml:trace>
  <inkml:trace contextRef="#ctx0" brushRef="#br0" timeOffset="24518.95">18975 9812 29823 0,'18'10'1328'0,"-7"-2"272"0,2 2-1280 0,1 1-320 0,1 3 0 0,2-2 0 0,1 2 416 0,2 3 32 16,3-3 0-16,-2 4 0 15,2 0 224-15,-5 3 48 0,3-3 16 0,-3 4 0 16,0-2-160-16,-1 4-16 0,2-1-16 0,-2 1 0 0,0 0 240 0,2 1 48 31,-1-1 16-31,-1-2 0 0,-2 3 416 0,5 3 80 0,-1 1 0 0,2-1 16 16,0 0-432-16,1-3-96 0,2 3 0 0,-3-2-16 15,4 2-416-15,-3 0-80 0,4-2 0 0,-3 1-16 0,0-2-176 0,2 2-128 0,-4-2 144 0,-1-2-144 16,0 5 0-16,-1-3 0 16,-3-4 0-16,-5 1-160 15,-1-1-992-15,-6-3-192 0,3-4-32 0</inkml:trace>
  <inkml:trace contextRef="#ctx0" brushRef="#br0" timeOffset="24877.87">19955 9381 25055 0,'0'0'2224'0,"0"0"-1776"0,0 0-448 0,0 0 0 0,-3 14 5632 0,-4 0 1056 0,-4 7 208 0,-4 8 32 0,-3 7-5696 0,-3 9-1232 0,-4 5 0 0,1 5-208 16,-1 4 80-16,0 1 128 0,-2 3-208 0,1 4 80 15,1 0-48-15,3 4 0 0,-1 6 0 0,7 1 0 32,2 3-288-32,5 1-64 0,2 0-16 0,2 4 0 15,3 6 224-15,2 7 64 0,0 2 0 0,7 2 0 0,0-7 256 0,2 0 0 0,-2-2 0 0,0-2 0 16,0-3 0-16,-3-3 144 0,-2-2-16 0,-2-2 0 15,-4 0 224-15,-5-4 32 0,-3 0 16 0,-2-2 0 16,-2-8-192-16,-2-1-32 0,2-3-16 0,-2-3 0 31,-3 1-2800-31,0-5-560 0</inkml:trace>
  <inkml:trace contextRef="#ctx0" brushRef="#br0" timeOffset="25478.82">20603 10852 44575 0,'0'0'1984'0,"0"0"384"0,-2-7-1888 0,2 7-480 0,0 0 0 0,-12-3 0 16,12 3 240-16,-16 3-48 0,5 4-16 0,2 5 0 16,2 5-416-16,-2 0-80 0,4 2 0 0,1 5-16 31,1-2-496-31,3 6-80 0,3-3-32 0,1 1 0 16,1-2 320-16,4-2 64 0,0-2 16 0,0-2 0 0,3-4 1120 0,-3-1 240 0,2-1 32 0,1-5 16 15,-3-1 304-15,3-1 64 0,-6-3 16 0,3-2 0 0,1-2-224 0,-1-3-64 16,3-2 0-16,-1-2 0 0,3-2-544 0,0-1-112 15,4-4-32-15,0 1 0 0,0-2-32 0,-1-1-16 16,1-6 0-16,-3-1 0 0,-1-1-96 0,-4-2 0 16,1-1-128-16,-7-6 192 15,-4-1-336-15,-8-3-80 0,-6-3-16 0,-6 1 0 0,-3-5 0 0,-5 3 0 16,-7 0 0-16,-1 4 0 16,-1 1 240-16,-2 3-144 0,-2 5 144 0,-1 3-128 15,-1 5 128-15,-3 8-128 0,-2 6 128 0,-1 5-128 0,2 7 128 0,4 7 0 16,4 6-144-16,7 5 144 0,7 9 0 0,6 8 0 15,7 6 0-15,8 10 0 0,6 9 0 0,5 8 0 16,13 7 0-16,6 3 128 16,8 2-128-16,4 2 0 0,5 1 144 0,-3-2-144 0,2 0 0 15,-3-6 0-15,0-2 0 0,-5-6 0 0,0-6 0 0,-2-5 144 0,-6-3-144 0,-1-9 0 16,-3-6 208-16,-1-8-64 0,3-6-16 0,-5-8 0 16,1-6 144-16,2-4 32 15,-1-6 0-15,4-4 0 0,0-4 48 0,3-6 16 16,1-4 0-16,-1-4 0 0,4-3-368 0,0-4 144 0,2-5-144 0,0-4 0 31,1 0-2464-31,2-1-608 0</inkml:trace>
  <inkml:trace contextRef="#ctx0" brushRef="#br0" timeOffset="25995.12">22162 10538 19455 0,'-4'-34'864'0,"-3"12"176"0,0 0-832 0,-2-3-208 0,-4-3 0 0,-1 4 0 0,-7 2 5824 0,-2 4 1104 15,0 1 240-15,-4 6 32 0,1 4-5728 0,-1 6-1136 16,-1 5-336-16,0 3 144 16,6 0-464-16,-2 4-112 0,5 3-16 0,-1 1 0 15,8 2-64-15,-2 1 0 0,3 0-16 0,-2 3 0 0,5 0 528 0,-2-2 0 16,3 2 0-16,0-1 0 0,0-3 0 0,2-1 272 16,-2 1-16-16,4-2-16 0,0-1 288 0,2-3 64 15,1 3 16-15,0-3 0 0,4 2-96 0,-1 2-32 16,4-1 0-16,1 0 0 0,3 2-288 0,2 0-48 15,-1 2-16-15,8 1 0 0,-1-1 0 0,9 3-128 16,4-1 192-16,3-1-64 0,5-1 0 0,2 3 0 0,2-3 0 0,-1 3 0 16,-1 1-128-16,-3 0 0 0,-3 3 0 15,-1 3 0-15,-3 1 0 0,-3 2 0 0,-1 1 0 0,-6 2 128 16,-5-2-128-16,-2 3 0 0,-4 4 0 0,-5 0 0 0,-9 0 0 0,-1-3-144 16,-6 1 144-16,-4 0 0 0,-4-4 0 0,-4-1 128 15,-6-1 0-15,-1-5 16 0,-2-2 32 0,-5-3 0 16,-10-6 0-16,-7-1 0 0,-6-7 48 0,-3-3 16 15,0-4 0-15,2-1 0 0,-1-2-80 0,4-7-16 0,0-1 0 0,-1-3 0 47,-6-1-784-47,0 1-144 0,-7 0-48 0</inkml:trace>
  <inkml:trace contextRef="#ctx0" brushRef="#br0" timeOffset="63310.44">12880 12079 8287 0,'0'0'736'0,"-4"-8"-592"0,0-2-144 0,-1 2 0 0,0-3 5504 0,-2 4 1088 15,0-4 192-15,7 11 64 0,-2-7-4720 0,2 7-928 16,0 0-192-16,0 0-48 0,0 0-688 0,0 0-144 16,0 0-128-16,0 0 192 0,0 0-192 0,0 0 0 15,0 0 0-15,0 0 0 0,0 0 0 0,0 0 0 16,0 0 0-16,0 0 0 0,0 0 0 0,0 0 0 16,0-13 0-16,-5 2 0 0,1 0 0 0,-3 0 160 15,0-2-160-15,0 1 160 0,-1-2 64 0,1 3 16 16,0-6 0-16,0 6 0 0,2-5-240 0,0 2 144 15,3 0-144-15,0 3 128 0,-2 3 336 0,4 0 64 16,0-1 16-16,0 9 0 0,0-5 64 0,0 5 16 0,0-7 0 0,0 7 0 16,0 0-240-16,0 0-64 0,0 0 0 0,0 0 0 15,0 0-320-15,0 0 0 0,0 0 0 0,0 0 0 16,-13 2 0-16,1-2 144 0,2-4-144 0,-1 1 0 16,-3-1 0-16,0-1 0 0,-3-2 0 0,5 0-192 0,-2 0 192 0,3-2 0 15,-6 0 0 1,2 0 0-16,-2 0 0 0,-1 0 0 0,1-1 192 0,-1 2-192 15,3 1 144-15,-4 2-144 0,3-2 0 0,0 2 144 16,0 1-144-16,0 1 0 0,0 2 144 0,2 1-144 16,1-1 160-16,1 3-32 0,0 1-128 0,-1 1 192 15,1 1-192-15,1 0 0 0,-3 2 0 0,3-3 0 16,-3 0 0-16,3 1 0 0,-3 0 0 0,3-3 0 16,-3 0 0-16,1 1 0 0,1-3 0 0,2-3 0 0,-1 1 0 0,1 0 0 15,10 2 0-15,-11-7-160 16,1 3 160-16,10 4 0 0,-8-3-144 0,8 3 144 0,-10-4 0 15,10 4 0-15,0 0 192 0,0 0-64 0,0 0-128 0,0 0 0 16,0 0 0-16,0 0 0 0,0 0 0 0,-1 11 0 16,2 0 0-16,-1-11 0 0,6 14 0 0,-2-4 0 15,0 1 0-15,-4-11 0 0,7 11 0 0,-1-4 0 16,-6-7 0-16,8 10 0 0,-8-10 0 0,4 11-144 16,-4-11 144-16,0 0-208 0,0 0 208 0,3 9 128 15,-3-9 0-15,0 0-128 16,0 0 0-16,4 9 0 0,-4-9 0 0,0 0 0 15,3 12 0-15,-3-12 0 0,0 0 0 0,0 13 0 0,0-1 0 16,0-1 0-16,0 0-160 0,0-1 160 0,0-10 0 0,0 14 0 16,0-3 0-16,0 3 0 0,0-3-160 0,0 3 160 0,0 0 0 0,0 4-144 0,1-4 144 0,-1 0 0 15,2 0 0-15,-4-3 128 0,4 0-128 0,-1-3 0 16,-1-8 0-16,0 13 0 16,3-2 0-16,-3-11 0 0,0 11 0 0,0-1 0 15,0-10 0-15,0 11 0 0,0-11 0 0,0 14 0 16,0-14 0-16,0 11 0 0,0-11 0 0,0 11 0 15,0-11 0-15,0 11 0 0,0-11 0 0,1 13-128 16,-1-13 128-16,3 11 0 0,-3-11 0 0,3 11 0 16,-3-11 0-16,0 0 0 0,1 11 0 0,-1-11 128 15,6 10-128-15,-6-10 0 0,4 11 0 0,-4-11 0 0,3 12 0 0,-3-12 0 16,0 0 0-16,4 11-128 0,-4-11 128 0,0 0 0 16,0 0 0-16,0 0 0 0,0 0 0 0,0 0 0 0,0 12 0 0,0-12 128 15,0 0-128-15,0 0 0 16,0 0 0-16,0 0-128 0,0 0 128 0,7 7 0 15,-7-7 0-15,0 0 128 16,7 9-128-16,-7-9 0 0,0 0 0 0,7 9-128 16,-7-9 128-16,7 9 0 0,-3 0 0 0,-4-9 128 0,8 7-128 0,-1 2 0 15,0-1 0-15,-7-8 0 0,6 8 0 0,-6-8 0 16,7 9 0-16,-7-9-128 0,8 8 128 0,-8-8 0 16,3 11 0-16,-3-11 0 0,0 0 0 0,0 0 0 15,4 12 0-15,-4-12 128 0,0 0-336 0,3 8-64 0,-3-8-16 0,0 0 0 16,4 10 288-16,-4-10 0 0,4 9 0 0,-4-9 0 15,7 7 0-15,-7-7 0 0,7 7 0 0,-7-7 0 16,12 6 0-16,-3-1 0 0,2-3-160 0,-1 1 160 16,-1-1 0-16,0 0 0 0,2 1 0 0,-1-3 0 15,1 1 0-15,3 0 144 0,-3-1 0 0,1 2 0 16,-1 1-144-16,0-3 0 0,1 0 144 0,1 0-144 16,0 0 0-16,-2-3 0 0,0 1 0 0,3 1 0 15,-3 0 0-15,3-4 0 16,-3 3 0-16,0-1 0 0,2-1 144 0,-6-1-144 15,1 1 192-15,2-1-192 0,1 1 400 0,3-3-16 16,-3-3-16-16,-1 1 0 0,-2 3-240 0,3-4-128 16,2 1 160-16,-2 0-160 0,3 0 176 0,-3 2-176 15,3-4 192-15,-3 3-192 0,0-1 240 0,1 2-64 0,0-1-16 0,1 1 0 16,1 0 0-16,-2 2 0 0,3-1 0 0,-5 3 0 16,1-4-160-16,1 3 192 0,-3 1-192 0,0-1 192 15,0-1-192-15,0 0 0 0,-2 1 0 0,0-3 0 0,0 2 144 16,0-1 0-16,-5-6 0 0,3-2 0 0,-1-2-16 0,-1 1-128 15,-2-2 192-15,-1-1-64 0,0 0 0 0,-1-3 0 16,1 0 0-16,-5 0 0 0,3-1 64 0,-5 1 0 16,-4-1 0-16,4 1 0 0,0-4-64 0,0 0-128 15,-5 0 192-15,5 1-64 0,1-1-128 0,-1 2 160 0,0 3-160 0,-3 1 160 16,1-1-32-16,-2 1 0 0,-1 1 0 0,-1 0 0 31,1 0-688-31,-4-3-144 16,0-3-16-16</inkml:trace>
  <inkml:trace contextRef="#ctx0" brushRef="#br0" timeOffset="118771.4">8811 6024 42207 0,'24'0'1872'0,"-13"1"384"0,3-1-1808 0,1 3-448 0,2-3 0 0,0 0 0 16,1 0 1024-16,0 0 96 0,0 0 32 0,-4-3 0 15,2 2-608-15,-5-2-112 0,-2-1-32 0,-2-2 0 16,-7 6-400-16,-2-11 0 0,-3 0 128 0,-4-3-128 16,-4-1 0-16,-11-6 0 0,-3-2 0 0,-6-3 0 0,0-6-336 0,-6-2 0 0,-7-7 0 0,-8-3 0 15,-13-2 336-15,-9-1 0 16,-9 1 0-16,0 3 0 0,7 4 0 0,-1 1 0 0,-2 0 0 0,-5 8 0 15,-8 3 0-15,-1 6-176 0,5 0 176 0,1 8-192 16,1 1 192-16,-3 8 192 0,-1 8-32 0,0 1-16 16,6 6-144-16,3 5 0 0,1 3 0 0,-3 6-176 15,-3 0 176-15,-2 4 0 0,-2 3 0 0,0 3 0 16,5 4-160-16,-5 0 0 0,-4 3 0 0,-2 2 0 16,-1-2-144-16,10-3-16 0,7 0-16 0,0 0 0 15,1 2 96-15,1 2 32 0,2 1 0 0,7 1 0 0,11 0 208 0,10 2 0 16,11 3-160-16,7 2 160 15,10 2 144-15,4 3 112 0,8 0 0 16,7 5 16-16,10 2 256 0,7 3 48 0,7 1 16 0,7 3 0 16,5 3-272-16,9-3-64 0,8-5-16 0,-1-2 0 15,3-2-48-15,1-4-16 0,-5-7 0 0,3-5 0 16,-5-4-176-16,-2-10 192 0,1-4-192 0,2-6 192 16,2-8 176-16,1-7 32 0,-2-3 16 0,-2-8 0 0,-5-3 208 0,-4 0 32 15,-5-4 16-15,0 1 0 0,-6-1-112 0,-2 0-32 16,-6 0 0-16,-1 4 0 0,1 0-304 0,-4 4-64 15,-3-1-16-15,0 1 0 0,-4 0-144 0,-7 3 0 16,0 0 0-16,0 0 0 0,0 0 0 0,0 0 0 16,0 0 0-16,0 0-176 0,0 0 176 0,0 0 0 15,-4 10 0-15,-6-3 0 0,0 0 0 0,-1 0 0 0,0-3 0 0,-3-1 0 32,3-3-128-32,-3 0 128 0,3 0-128 0,0 0 128 0,11 0 0 15,-13 0-128-15,13 0 128 0,0 0 0 0,-11 0 0 0,11 0 0 16,0 0 0-16,0 0 0 0,0 0 0 0,0 0 0 15,0 0 0-15,-1 11 0 0,1-11 0 0,1 14 0 0,5-3 0 0,-6 0 0 16,0-11 0-16,4 11 0 16,-1-1 0-16,-3-10 0 0,4 10 0 0,-4-10 0 15,0 0 0-15,0 0 0 0,0 0 0 0,0 0 0 0,0 0 0 0,0 0 0 0,0 0 0 0,0 0 0 16,0 0 0-16,0 0 128 0,0 0-128 0,4-8 176 16,-1-4-176-16,1 0 192 0,3-1-192 0,-3-2 0 15,2-3 0-15,-1-3 0 0,2 3 0 0,0-6 0 16,3-2 144-16,-3-5-144 15,0-2 0-15,0-2 0 0,-3-1 0 0,3-2 128 16,-3-2-256-16,-1-4-64 0,-2 0 0 0,-5-6 0 0,0-3 64 0,-3-2 0 16,-4 1 0-16,-3 1 0 0,-4-4-128 0,-7 7-32 0,-3-3 0 15,-7 4 0 17,-1 1-128-32,-7 0-32 0,-8-3 0 0,1 4 0 0,-3 4 128 0,3 1 0 0,-3 6 16 0,-3 4 0 15,-2 1 96-15,-13 9 16 0,-10 4 0 0,-1 1 0 0,-1 2 192 0,1 4-176 0,0 1 176 0,-7 6-160 31,-5 5-96-31,2 5-32 0,0-2 0 0,6 5 0 32,8 3-400-32,2 6-80 0,3 4 0 0,-1 6-16 0,1 4 368 0,2 7 80 0,7 4 16 0,10 6 0 15,3 1 320-15,7 5 0 0,3 4 0 0,4 6 0 16,5 3 272-16,5 6-16 0,3 1-16 0,9 3 0 0,4 0 128 0,4 4 16 16,4 1 16-16,6-4 0 0,1-2-272 15,3 1-128-15,2 1 128 0,0-4-128 0,2-1 0 0,2-5 0 16,0-1 0-16,-4-5 0 0,1-5 0 0,1-5 0 0,3-6 0 0,-3-5 128 15,0-4 128-15,3-6 0 0,-2-6 16 0,1-3 0 16,-1-7 208-16,2-2 32 0,-3-4 16 0,5-4 0 16,3-3 0-16,-1-3 0 15,3-3 0-15,-2-1 0 0,5-1-224 0,-3-4-48 0,4 0-16 0,-4-5 0 16,-3 0 0-16,-4 0 0 0,1-1 0 0,-8 3 0 0,0-1-240 0,-4 3 0 16,-3-1 0-16,-3 1 0 0,-1 2 0 0,-6 1 0 31,-1-3 0-31,-3 3 0 0,-7 3 0 0,-1 0-192 15,1-2 192-15,-4 5-160 0,0-3 160 0,1 2 0 0,5 2 0 16,-2 0 0-16,0 0 0 0,5 3 0 0,4 0 0 0,-1 1-128 16,4 0 128-16,9-4 0 0,-12 6 0 0,1-1 0 15,11-5 0-15,-7 9 0 0,7-9 0 0,-10 11 0 16,4-4 0-16,6-7 0 0,0 0 0 0,-9 11 0 16,-1 0 0-16,1-4 0 0,-3 0 0 0,1-3-128 0,0 2 128 0,0 0 0 0,-2-1 160 15,1 1-160 1,-1-1 0-16,2-3 0 0,0 0 0 0,0 1 0 0,-2 1 0 0,13-4 0 15,-12 3 0-15,-1-3 0 0,13 0 0 0,0 0 192 16,0 0-16-16,-11 0-16 16,11 0-160-16,0 0 0 0,0 0 144 0,0 0-144 0,0 0 176 0,-4-10-48 15,4 10 0-15,-3-11 0 0,6 0-128 0,1 0 0 16,3 1 0-16,-3-1 0 0,2-1 0 0,1 0 0 16,-2 1 0-16,2 0 0 0,0-3 0 0,3 3 0 0,-3-3 0 0,1 3 128 31,2-3-128-31,0 0 0 0,-2-3 0 0,2 2 0 15,-3 1 0-15,1-1 0 0,2-3 0 0,-3 4 0 0,2-3 0 0,-3 2 0 16,4 1 0-16,-6-4 0 0,3-2 0 0,0 1 0 16,0-2 0-16,-2-3 128 0,1-1-128 0,-3-2 0 15,1-5 0-15,-4 0-176 0,-2-5 176 0,-3-2 0 16,-1-2-144-16,-6-2 144 0,-2-3 0 0,-1 0 0 16,-6-1-144-16,-7-4 144 0,-1 3-208 0,-6-1 16 0,-5 1 0 0,-6 0 0 15,-4 0 192-15,1 5-192 0,1 1 192 0,0 6-192 16,0 4 192-16,-3 3 0 0,-4 5 0 0,-2 10 0 15,-4 6-192-15,-2 8 48 0,-1 4 16 0,3 10 0 16,3 3-96-16,4 6-16 0,1 8 0 0,3 5 0 16,-2 10 32-16,5 3 0 0,1 5 0 0,0 5 0 15,0-1-48-15,3 6-16 0,4 1 0 0,5 4 0 0,6 5 96 0,5 4 32 16,4 0 0-16,6 0 0 0,1 5 144 0,5-1 0 16,3 0 128-16,4 0-128 0,3 3 0 0,4-3 128 15,0-2-128-15,4 1 0 0,0-6 192 0,0-1-48 16,3-3 0-16,0-6 0 0,0 2 32 0,0-5 0 0,-1-2 0 0,1-7 0 15,0-3-176-15,0-8 0 0,-1-2 0 0,1-5 128 32,-2-3 0-32,2-7 0 0,-3-4 0 0,-2-6 0 15,-3-1 16-15,0-6 0 0,-6-8 0 0,0 0 0 0,8 6 112 0,-8-6 32 16,10-3 0-16,-10 3 0 0,8-7 96 0,2-2 0 16,0 0 16-16,-3-5 0 0,0 3-208 0,1-3-64 15,-1 3 0-15,0 0 0 16,1-2-128-16,2 5 0 0,-3-3 0 0,0-2 128 0,1 5-128 15,-1-3 0-15,-1 4 0 0,-6 7 0 0,7-11 0 0,-7 11 0 0,0 0 0 0,7-10 0 16,-7 10 0 0,0 0 0-16,7-10 0 0,-7 10 0 0,0 0 0 0,0 0-176 15,0 0 176-15,0 0-128 0,0 0 128 0,-2-8 0 16,2 8 128-16,0 0-128 0,-5-11 0 0,5 11 0 16,0 0 0-16,-7-6-128 0,7 6 128 0,-13-1 0 15,13 1 0-15,-11 0 0 0,0 1 0 0,11-1 0 16,-11 7 0-16,11-7-128 0,-11 6 128 0,1-2 0 15,10-4 0-15,-11 7-128 0,11-7 128 0,-11 4-128 16,11-4 128-16,-13 7-128 0,13-7 128 0,0 0 0 0,-11 7 0 0,11-7 0 16,0 0 0-16,-11 4 0 0,11-4 0 0,0 0 0 15,-11 4 0-15,11-4 0 0,0 0 128 0,-13 0-128 16,13 0 0-16,-8-4 0 0,8 4 0 0,-10-4 0 16,10 4 0-16,-8-7 0 0,8 7 128 0,-7-11-128 15,7 11 0-15,-7-14 0 0,2 3 0 0,5 11 0 0,0-13 0 0,2 5 0 16,3-3 0-16,0-1 0 0,-5 12 0 0,7-12 0 15,-1-1 0-15,1 4 0 0,-2-5 0 0,2 0 0 16,-3 3 0-16,3-3 0 0,0 0 0 0,2 0 0 16,0-2 0-16,1 0-128 0,1 0 128 15,-3-2 0-15,5 0 0 0,-2-1 0 0,3-4 0 16,-3 1 0-16,3-2 0 0,0 2 0 0,0-3 0 0,1 0 0 16,-4 4 0-16,0-7 0 0,-1-1 0 0,0-3 0 15,-6 0 0-15,-1 0-128 0,-6-6 128 0,-1 0 0 16,-9-3 0-16,-5-7 0 0,-7-8-256 0,-7 2 48 15,-7-2 0-15,-13 2 0 0,-10 4 16 0,-4-3 16 16,2 3 0-16,-3-1 0 0,-1 1 0 0,-3 4 0 16,-3 5 0-16,-6 4 0 0,-5 5 176 0,6 7-160 15,8 0 160-15,0 11-160 0,0 3 32 0,1 8 0 16,-1 6 0-16,1 8 0 0,6 7 128 0,0 3 0 16,8 7-144-16,6 8 144 0,7 3-272 0,0 4 16 0,3 8 0 0,1 2 0 15,3 4-48-15,1 1 0 0,1 9 0 0,0 3 0 16,2 2 0-16,1-1 0 0,2 1 0 0,4-4 0 15,3-1 176-15,5-2 128 0,2 2-192 0,5 4 192 16,-1 0 0-16,5-2 0 0,5 0 0 0,5 0 0 0,6-1 192 0,5 0-48 16,6 2-16-16,7 5 0 0,5 0-128 0,9 3 0 15,8 0 0-15,7-1-21488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n.ufpe.br/~tfl2/artificial-intelligence-modern-approach.9780131038059.25368.pdf" TargetMode="External"/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n.ufpe.br/~tfl2/artificial-intelligence-modern-approach.9780131038059.25368.pdf" TargetMode="External"/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n.ufpe.br/~tfl2/artificial-intelligence-modern-approach.9780131038059.25368.pdf" TargetMode="External"/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n.ufpe.br/~tfl2/artificial-intelligence-modern-approach.9780131038059.25368.pdf" TargetMode="External"/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stackexchange.com/questions/1406919/how-many-legal-states-of-chess-exists" TargetMode="External"/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stackexchange.com/questions/1406919/how-many-legal-states-of-chess-exists" TargetMode="External"/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.stackexchange.com/questions/1406919/how-many-legal-states-of-chess-exists" TargetMode="External"/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incompleteideas.net/book/bookdraft2017nov5.pdf" TargetMode="External"/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incompleteideas.net/book/bookdraft2017nov5.pdf" TargetMode="External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n.ufpe.br/~tfl2/artificial-intelligence-modern-approach.9780131038059.25368.pdf" TargetMode="External"/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https://ae01.alicdn.com/kf/H1d680fbff577471e8c928928f4e98280w/HGDO-H20-10-inch-Touch-screen-Car-DVR-Rear-View-Mirror-Dash-cam-Full-HD-Car.jpg_q50.jpg</a:t>
            </a:r>
          </a:p>
        </p:txBody>
      </p:sp>
    </p:spTree>
    <p:extLst>
      <p:ext uri="{BB962C8B-B14F-4D97-AF65-F5344CB8AC3E}">
        <p14:creationId xmlns:p14="http://schemas.microsoft.com/office/powerpoint/2010/main" val="1887795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https://www.cin.ufpe.br/~tfl2/artificial-intelligence-modern-approach.9780131038059.25368.pdf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64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https://www.cin.ufpe.br/~tfl2/artificial-intelligence-modern-approach.9780131038059.25368.pdf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0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https://www.cin.ufpe.br/~tfl2/artificial-intelligence-modern-approach.9780131038059.25368.pdf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28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https://www.cin.ufpe.br/~tfl2/artificial-intelligence-modern-approach.9780131038059.25368.pdf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70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https://math.stackexchange.com/questions/1406919/how-many-legal-states-of-chess-exists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04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https://math.stackexchange.com/questions/1406919/how-many-legal-states-of-chess-exists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7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https://math.stackexchange.com/questions/1406919/how-many-legal-states-of-chess-exists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78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https://thumbs.gfycat.com/BetterThankfulEnglishsetter-max-1mb.gif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5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https://render.fineartamerica.com/images/rendered/default/poster/8/10/break/images/artworkimages/medium/2/santa-at-the-map-norman-rockwell.jpg</a:t>
            </a:r>
          </a:p>
          <a:p>
            <a:r>
              <a:rPr lang="en-US" dirty="0"/>
              <a:t>https://en.wikipedia.org/wiki/Pablo_Picasso#/media/File:PicassoGuernica.jpg</a:t>
            </a:r>
          </a:p>
        </p:txBody>
      </p:sp>
    </p:spTree>
    <p:extLst>
      <p:ext uri="{BB962C8B-B14F-4D97-AF65-F5344CB8AC3E}">
        <p14:creationId xmlns:p14="http://schemas.microsoft.com/office/powerpoint/2010/main" val="3545728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https://www.stirworld.com/see-features-exploring-gan-art-with-amir-zhussupov</a:t>
            </a:r>
          </a:p>
          <a:p>
            <a:pPr marL="158750" indent="0">
              <a:buNone/>
            </a:pPr>
            <a:r>
              <a:rPr lang="en-US" dirty="0"/>
              <a:t>https://medium.com/analytics-vidhya/artgan-a-b77ecb1bc25a</a:t>
            </a:r>
          </a:p>
        </p:txBody>
      </p:sp>
    </p:spTree>
    <p:extLst>
      <p:ext uri="{BB962C8B-B14F-4D97-AF65-F5344CB8AC3E}">
        <p14:creationId xmlns:p14="http://schemas.microsoft.com/office/powerpoint/2010/main" val="1593934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https://en.wikipedia.org/wiki/Joint_probability_distribution</a:t>
            </a:r>
          </a:p>
        </p:txBody>
      </p:sp>
    </p:spTree>
    <p:extLst>
      <p:ext uri="{BB962C8B-B14F-4D97-AF65-F5344CB8AC3E}">
        <p14:creationId xmlns:p14="http://schemas.microsoft.com/office/powerpoint/2010/main" val="3513147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https://assetstorev1-prd-cdn.unity3d.com/key-image/3887a860-dbac-447f-8358-732a955e0e19.jpg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41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http://incompleteideas.net/book/bookdraft2017nov5.pdf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22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https://assetstorev1-prd-cdn.unity3d.com/key-image/3887a860-dbac-447f-8358-732a955e0e19.jpg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26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http://incompleteideas.net/book/bookdraft2017nov5.pdf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85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https://www.cin.ufpe.br/~tfl2/artificial-intelligence-modern-approach.9780131038059.25368.pdf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2117-549F-4518-85E7-28D9DCAD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D94-D756-407B-85C5-3EA89D54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09A3-2EFA-4A03-8313-462FC44E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BE7-A3CB-43A3-80A5-0F30376B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1DA91-1D50-4145-B234-086AD5A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2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7E3F-D621-4771-8CB8-C57E7C46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39FB0-02CA-4C5D-B8AF-040CD7CE1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3E3FC-E6D3-491B-95BD-7C218EB3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4441-F7BE-4E57-9DEF-EFA9823B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A0E9-02A5-4FF3-BE5D-15F8995A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30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3D43-8607-4F95-8E42-1734C712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B7C89-FAB4-45FF-BA5B-00BF34913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373CD-536C-4EE8-9401-CD8578C74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66AAF-DF50-4C16-BEC3-36DD35C8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78B37-EA7A-4A3A-90B4-98001D0B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7ECF1-90C0-4AA5-AF7D-3A7DAEB4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52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Font typeface="Dosis"/>
              <a:buNone/>
              <a:defRPr sz="3600" b="1">
                <a:solidFill>
                  <a:srgbClr val="38761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trona"/>
              <a:buChar char="●"/>
              <a:defRPr sz="18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6" r:id="rId3"/>
    <p:sldLayoutId id="2147483657" r:id="rId4"/>
    <p:sldLayoutId id="2147483658" r:id="rId5"/>
    <p:sldLayoutId id="2147483660" r:id="rId6"/>
    <p:sldLayoutId id="2147483661" r:id="rId7"/>
    <p:sldLayoutId id="214748366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png"/><Relationship Id="rId4" Type="http://schemas.openxmlformats.org/officeDocument/2006/relationships/customXml" Target="../ink/ink2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3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26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customXml" Target="../ink/ink2.xml"/><Relationship Id="rId4" Type="http://schemas.openxmlformats.org/officeDocument/2006/relationships/image" Target="NUL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8.png"/><Relationship Id="rId4" Type="http://schemas.openxmlformats.org/officeDocument/2006/relationships/customXml" Target="../ink/ink2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customXml" Target="../ink/ink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customXml" Target="../ink/ink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evelopers.google.com/machine-learning/gan/generative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customXml" Target="../ink/ink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10.07035.pdf" TargetMode="Externa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10.07035.pdf" TargetMode="Externa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pdf/1710.07035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customXml" Target="../ink/ink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10.07035.pdf" TargetMode="Externa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pdf/1710.07035.pdf" TargetMode="Externa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0.07035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incompleteideas.net/book/the-book.html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90C73-B6A6-449C-341F-B4FC55FDF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Monday – Exam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65261-B5F6-08BA-8516-DA0D0F302F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sz="1400" b="0" i="0" dirty="0">
                <a:solidFill>
                  <a:srgbClr val="444444"/>
                </a:solidFill>
                <a:effectLst/>
                <a:latin typeface="Helvetica Neue"/>
              </a:rPr>
              <a:t>This Exam is Open Resources, but Individual. </a:t>
            </a:r>
          </a:p>
          <a:p>
            <a:pPr algn="l"/>
            <a:r>
              <a:rPr lang="en-US" sz="1400" b="0" i="0" dirty="0">
                <a:solidFill>
                  <a:srgbClr val="444444"/>
                </a:solidFill>
                <a:effectLst/>
                <a:latin typeface="Helvetica Neue"/>
              </a:rPr>
              <a:t>You may use electronic resources (calculators, python, etc.) to perform operations. </a:t>
            </a:r>
          </a:p>
          <a:p>
            <a:pPr algn="l"/>
            <a:r>
              <a:rPr lang="en-US" sz="1400" b="0" i="0" dirty="0">
                <a:solidFill>
                  <a:srgbClr val="444444"/>
                </a:solidFill>
                <a:effectLst/>
                <a:latin typeface="Helvetica Neue"/>
              </a:rPr>
              <a:t>You will submit your “proof of work” as an external file to Exam 1 Scratch Notes on Canvas to be considered for partial credit</a:t>
            </a:r>
          </a:p>
          <a:p>
            <a:pPr algn="l"/>
            <a:r>
              <a:rPr lang="en-US" sz="1400" b="0" i="0" dirty="0">
                <a:solidFill>
                  <a:srgbClr val="444444"/>
                </a:solidFill>
                <a:effectLst/>
                <a:latin typeface="Helvetica Neue"/>
              </a:rPr>
              <a:t>You can submit any numeric answers as decimals with at least two digits past the decimal if rounded.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E1D26-4A37-2FF4-8D03-21CD88BE31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If you get to Question 13 and it is asking for a number</a:t>
            </a:r>
            <a:r>
              <a:rPr lang="en-US"/>
              <a:t>, raise your hand.</a:t>
            </a:r>
          </a:p>
        </p:txBody>
      </p:sp>
    </p:spTree>
    <p:extLst>
      <p:ext uri="{BB962C8B-B14F-4D97-AF65-F5344CB8AC3E}">
        <p14:creationId xmlns:p14="http://schemas.microsoft.com/office/powerpoint/2010/main" val="727609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Initializing Weights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Initialize with all 0s?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Locks Up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Initialize with all 1s?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Works fine…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Initialize with small random weights?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1505027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3489AC-7AC7-465F-B60B-01FC6FF7A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Typical ML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C93851-E641-421D-BBD9-CD3E52B65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Fitting our Model to Training Data</a:t>
            </a:r>
          </a:p>
          <a:p>
            <a:pPr marL="0" indent="0">
              <a:buNone/>
            </a:pPr>
            <a:r>
              <a:rPr lang="en-US" dirty="0"/>
              <a:t> - Fitting Decision Boundary</a:t>
            </a:r>
          </a:p>
          <a:p>
            <a:pPr marL="0" indent="0">
              <a:buNone/>
            </a:pPr>
            <a:r>
              <a:rPr lang="en-US" dirty="0"/>
              <a:t>	- Finding weights, biases, etc.</a:t>
            </a:r>
          </a:p>
          <a:p>
            <a:pPr marL="0" indent="0">
              <a:buNone/>
            </a:pPr>
            <a:r>
              <a:rPr lang="en-US" dirty="0"/>
              <a:t> - Finding Similar Examples</a:t>
            </a:r>
          </a:p>
        </p:txBody>
      </p:sp>
    </p:spTree>
    <p:extLst>
      <p:ext uri="{BB962C8B-B14F-4D97-AF65-F5344CB8AC3E}">
        <p14:creationId xmlns:p14="http://schemas.microsoft.com/office/powerpoint/2010/main" val="33301699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8815-FEC7-4415-8D1C-12250344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Problem…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2ED95-B581-4004-BDFD-228B93CD6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chess board in game">
            <a:extLst>
              <a:ext uri="{FF2B5EF4-FFF2-40B4-BE49-F238E27FC236}">
                <a16:creationId xmlns:a16="http://schemas.microsoft.com/office/drawing/2014/main" id="{5E98CBE2-FDB1-441A-917F-75BBBF02E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3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362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5B20-59E1-45FA-BF33-4D44BDD9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Problem…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47886-E756-40B0-BE4A-C1257CD95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CCA57-FD9E-46BE-A6CD-0C093709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981" y="1369219"/>
            <a:ext cx="3872039" cy="352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276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28815-FEC7-4415-8D1C-122503442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Kind of Problem…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2ED95-B581-4004-BDFD-228B93CD6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Complex decisions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Multi-step activity</a:t>
            </a:r>
          </a:p>
          <a:p>
            <a:pPr marL="0" indent="0">
              <a:buNone/>
            </a:pPr>
            <a:r>
              <a:rPr lang="en-US" dirty="0"/>
              <a:t>	steps are not independent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Multiple (Opposing) Players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chess board in game">
            <a:extLst>
              <a:ext uri="{FF2B5EF4-FFF2-40B4-BE49-F238E27FC236}">
                <a16:creationId xmlns:a16="http://schemas.microsoft.com/office/drawing/2014/main" id="{5E98CBE2-FDB1-441A-917F-75BBBF02E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0222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B1E93-A8C9-4B2D-9E7C-8897636C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this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86DD6-7C23-4F49-A2DA-89627E523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Games – board (chess, go, others), video (adventure, strategy, others)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Stock Investing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Autonomous Vehicles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Others…</a:t>
            </a:r>
          </a:p>
        </p:txBody>
      </p:sp>
    </p:spTree>
    <p:extLst>
      <p:ext uri="{BB962C8B-B14F-4D97-AF65-F5344CB8AC3E}">
        <p14:creationId xmlns:p14="http://schemas.microsoft.com/office/powerpoint/2010/main" val="3029279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76B0BF-86BB-C0BE-6C2E-74AFCCFB2FA8}"/>
                  </a:ext>
                </a:extLst>
              </p14:cNvPr>
              <p14:cNvContentPartPr/>
              <p14:nvPr/>
            </p14:nvContentPartPr>
            <p14:xfrm>
              <a:off x="6174000" y="896040"/>
              <a:ext cx="563760" cy="4010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76B0BF-86BB-C0BE-6C2E-74AFCCFB2F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64640" y="886680"/>
                <a:ext cx="582480" cy="402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33687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  <a:p>
            <a:pPr marL="0" indent="0">
              <a:buNone/>
            </a:pPr>
            <a:r>
              <a:rPr lang="en-US" dirty="0"/>
              <a:t>Environment – The space in which the Agent is making decisions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7140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  <a:p>
            <a:pPr marL="0" indent="0">
              <a:buNone/>
            </a:pPr>
            <a:r>
              <a:rPr lang="en-US" dirty="0"/>
              <a:t>Environment – The space in which the Agent is making decisions</a:t>
            </a:r>
          </a:p>
          <a:p>
            <a:pPr marL="0" indent="0">
              <a:buNone/>
            </a:pPr>
            <a:r>
              <a:rPr lang="en-US" dirty="0"/>
              <a:t>State – The current status of the Environment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926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  <a:p>
            <a:pPr marL="0" indent="0">
              <a:buNone/>
            </a:pPr>
            <a:r>
              <a:rPr lang="en-US" dirty="0"/>
              <a:t>Environment – The space in which the Agent is making decisions</a:t>
            </a:r>
          </a:p>
          <a:p>
            <a:pPr marL="0" indent="0">
              <a:buNone/>
            </a:pPr>
            <a:r>
              <a:rPr lang="en-US" dirty="0"/>
              <a:t>State – The current status of the Environment</a:t>
            </a:r>
          </a:p>
          <a:p>
            <a:pPr marL="0" indent="0">
              <a:buNone/>
            </a:pPr>
            <a:r>
              <a:rPr lang="en-US" dirty="0"/>
              <a:t>Goal – An eventual outcome sought by the Agent</a:t>
            </a:r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8FE2774-61B7-FC03-A253-566130E20D47}"/>
                  </a:ext>
                </a:extLst>
              </p14:cNvPr>
              <p14:cNvContentPartPr/>
              <p14:nvPr/>
            </p14:nvContentPartPr>
            <p14:xfrm>
              <a:off x="6318000" y="1014480"/>
              <a:ext cx="1357920" cy="4023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8FE2774-61B7-FC03-A253-566130E20D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8640" y="1005120"/>
                <a:ext cx="1376640" cy="404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0000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  <a:p>
            <a:pPr marL="0" indent="0">
              <a:buNone/>
            </a:pPr>
            <a:r>
              <a:rPr lang="en-US" dirty="0"/>
              <a:t>Environment – The space in which the Agent is making decisions</a:t>
            </a:r>
          </a:p>
          <a:p>
            <a:pPr marL="0" indent="0">
              <a:buNone/>
            </a:pPr>
            <a:r>
              <a:rPr lang="en-US" dirty="0"/>
              <a:t>State – The current status of the Environment</a:t>
            </a:r>
          </a:p>
          <a:p>
            <a:pPr marL="0" indent="0">
              <a:buNone/>
            </a:pPr>
            <a:r>
              <a:rPr lang="en-US" dirty="0"/>
              <a:t>Goal – An eventual outcome sought by the Agent</a:t>
            </a:r>
          </a:p>
          <a:p>
            <a:pPr marL="0" indent="0">
              <a:buNone/>
            </a:pPr>
            <a:r>
              <a:rPr lang="en-US" dirty="0"/>
              <a:t>Reward – An intermediate measure of success / failure towards the Goal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237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Initializing Weights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Initialize with all 0s?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Locks Up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Initialize with all 1s?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Works fine…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Initialize with small random weights?</a:t>
            </a:r>
            <a:endParaRPr lang="en-US" i="1" dirty="0"/>
          </a:p>
          <a:p>
            <a:pPr marL="0" indent="0">
              <a:buNone/>
            </a:pPr>
            <a:r>
              <a:rPr lang="en-US" i="1" dirty="0"/>
              <a:t>	Works fine…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9469911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  <a:p>
            <a:pPr marL="0" indent="0">
              <a:buNone/>
            </a:pPr>
            <a:r>
              <a:rPr lang="en-US" dirty="0"/>
              <a:t>Environment – The space in which the Agent is making decisions</a:t>
            </a:r>
          </a:p>
          <a:p>
            <a:pPr marL="0" indent="0">
              <a:buNone/>
            </a:pPr>
            <a:r>
              <a:rPr lang="en-US" dirty="0"/>
              <a:t>State (S) – The current status of the Environment</a:t>
            </a:r>
          </a:p>
          <a:p>
            <a:pPr marL="0" indent="0">
              <a:buNone/>
            </a:pPr>
            <a:r>
              <a:rPr lang="en-US" dirty="0"/>
              <a:t>Goal – An eventual outcome sought by the Agent</a:t>
            </a:r>
          </a:p>
          <a:p>
            <a:pPr marL="0" indent="0">
              <a:buNone/>
            </a:pPr>
            <a:r>
              <a:rPr lang="en-US" dirty="0"/>
              <a:t>Reward (R) – Intermediate measure of success/failure towards the Goal</a:t>
            </a:r>
          </a:p>
          <a:p>
            <a:pPr marL="0" indent="0">
              <a:buNone/>
            </a:pPr>
            <a:r>
              <a:rPr lang="en-US" dirty="0"/>
              <a:t>Action (A) – The options available to the Agent to change the State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9808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56A9-E9E9-4675-A350-818E65E1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&amp; State are Linked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0020-A288-44D0-AEDE-CDDD48C05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What’s possible?			vs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What’s effective?</a:t>
            </a:r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F387449C-DFB5-4BD1-AB10-4CC4B7BA7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399" y="1269746"/>
            <a:ext cx="1401413" cy="105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chess board">
            <a:extLst>
              <a:ext uri="{FF2B5EF4-FFF2-40B4-BE49-F238E27FC236}">
                <a16:creationId xmlns:a16="http://schemas.microsoft.com/office/drawing/2014/main" id="{0F4C2DA8-5357-4773-AA91-740EDAA74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56" y="1271476"/>
            <a:ext cx="1053032" cy="105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0747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9C67-4FB2-471A-A8FF-B69B80D6E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Decision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5FF9D-143C-4C3E-998D-893F09E1A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9C3C4-D7F0-4248-A71C-08550D590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844" y="1860947"/>
            <a:ext cx="7072313" cy="2771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67D0D13-B68A-AC42-D497-75F9E138FCD8}"/>
                  </a:ext>
                </a:extLst>
              </p14:cNvPr>
              <p14:cNvContentPartPr/>
              <p14:nvPr/>
            </p14:nvContentPartPr>
            <p14:xfrm>
              <a:off x="1746360" y="2043000"/>
              <a:ext cx="4869360" cy="2540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67D0D13-B68A-AC42-D497-75F9E138FC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7000" y="2033640"/>
                <a:ext cx="4888080" cy="255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53083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72069-47DE-483E-903C-FECD6D6CF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+ State =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39A95-D195-4554-A998-7EDB8361C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Policy (</a:t>
            </a:r>
            <a:r>
              <a:rPr lang="el-GR" dirty="0"/>
              <a:t>π</a:t>
            </a:r>
            <a:r>
              <a:rPr lang="en-US" dirty="0"/>
              <a:t>) – The mapping of state to action</a:t>
            </a:r>
          </a:p>
        </p:txBody>
      </p:sp>
    </p:spTree>
    <p:extLst>
      <p:ext uri="{BB962C8B-B14F-4D97-AF65-F5344CB8AC3E}">
        <p14:creationId xmlns:p14="http://schemas.microsoft.com/office/powerpoint/2010/main" val="3995637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E6B1-EBE0-4329-B2FB-BB5A0C6E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Reward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6B120-9395-4FCA-9E91-59C5DA800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Reward – An intermediate measure of success / failure towards the Goal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AC2702BC-175F-4109-AAE1-F31B8A369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0718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E6B1-EBE0-4329-B2FB-BB5A0C6E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Reward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6B120-9395-4FCA-9E91-59C5DA800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Reward – An intermediate measure of success / failure towards the Goal</a:t>
            </a:r>
          </a:p>
          <a:p>
            <a:pPr marL="0" indent="0">
              <a:buNone/>
            </a:pPr>
            <a:r>
              <a:rPr lang="en-US" dirty="0"/>
              <a:t>Immediate &amp; Future Rewards must </a:t>
            </a:r>
            <a:r>
              <a:rPr lang="en-US" i="1" dirty="0"/>
              <a:t>both</a:t>
            </a:r>
            <a:r>
              <a:rPr lang="en-US" dirty="0"/>
              <a:t> be considered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AC2702BC-175F-4109-AAE1-F31B8A369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7314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E6B1-EBE0-4329-B2FB-BB5A0C6E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Reward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6B120-9395-4FCA-9E91-59C5DA800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Reward – An intermediate measure of success / failure towards the Goal</a:t>
            </a:r>
          </a:p>
          <a:p>
            <a:pPr marL="0" indent="0">
              <a:buNone/>
            </a:pPr>
            <a:r>
              <a:rPr lang="en-US" dirty="0"/>
              <a:t>Immediate &amp; Future Rewards must </a:t>
            </a:r>
            <a:r>
              <a:rPr lang="en-US" i="1" dirty="0"/>
              <a:t>both</a:t>
            </a:r>
            <a:r>
              <a:rPr lang="en-US" dirty="0"/>
              <a:t> be considered</a:t>
            </a:r>
          </a:p>
          <a:p>
            <a:pPr marL="0" indent="0">
              <a:buNone/>
            </a:pPr>
            <a:r>
              <a:rPr lang="en-US" dirty="0"/>
              <a:t>Value (V) – The expected long-term return based on an action from this current state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AC2702BC-175F-4109-AAE1-F31B8A369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5392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E6B1-EBE0-4329-B2FB-BB5A0C6E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Reward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6B120-9395-4FCA-9E91-59C5DA800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Reward – An intermediate measure of success / failure towards the Goal</a:t>
            </a:r>
          </a:p>
          <a:p>
            <a:pPr marL="0" indent="0">
              <a:buNone/>
            </a:pPr>
            <a:r>
              <a:rPr lang="en-US" dirty="0"/>
              <a:t>Immediate &amp; Future Rewards must </a:t>
            </a:r>
            <a:r>
              <a:rPr lang="en-US" i="1" dirty="0"/>
              <a:t>both</a:t>
            </a:r>
            <a:r>
              <a:rPr lang="en-US" dirty="0"/>
              <a:t> be considered</a:t>
            </a:r>
          </a:p>
          <a:p>
            <a:pPr marL="0" indent="0">
              <a:buNone/>
            </a:pPr>
            <a:r>
              <a:rPr lang="en-US" dirty="0"/>
              <a:t>Value (V) – The expected long-term return of the current state (in terms of our policy 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V(S) = Immediate Reward +</a:t>
            </a:r>
          </a:p>
          <a:p>
            <a:pPr marL="0" indent="0">
              <a:buNone/>
            </a:pPr>
            <a:r>
              <a:rPr lang="en-US" dirty="0"/>
              <a:t>(Future Reward * Discount Factor)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AC2702BC-175F-4109-AAE1-F31B8A369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C545CD-8127-0EF4-4F3D-956F86F45598}"/>
                  </a:ext>
                </a:extLst>
              </p14:cNvPr>
              <p14:cNvContentPartPr/>
              <p14:nvPr/>
            </p14:nvContentPartPr>
            <p14:xfrm>
              <a:off x="6832080" y="3079800"/>
              <a:ext cx="489240" cy="780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C545CD-8127-0EF4-4F3D-956F86F455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2720" y="3070440"/>
                <a:ext cx="507960" cy="79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11211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DBA1-A194-406F-8D99-404C46F4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8B69-9915-439B-B485-D5785B767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variety of factors can be given positive value</a:t>
            </a:r>
          </a:p>
          <a:p>
            <a:pPr marL="0" indent="0">
              <a:buNone/>
            </a:pPr>
            <a:r>
              <a:rPr lang="en-US" dirty="0"/>
              <a:t>	- distance to target</a:t>
            </a:r>
          </a:p>
        </p:txBody>
      </p:sp>
    </p:spTree>
    <p:extLst>
      <p:ext uri="{BB962C8B-B14F-4D97-AF65-F5344CB8AC3E}">
        <p14:creationId xmlns:p14="http://schemas.microsoft.com/office/powerpoint/2010/main" val="1560454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DBA1-A194-406F-8D99-404C46F4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8B69-9915-439B-B485-D5785B767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variety of factors can be given positive value</a:t>
            </a:r>
          </a:p>
          <a:p>
            <a:pPr marL="0" indent="0">
              <a:buNone/>
            </a:pPr>
            <a:r>
              <a:rPr lang="en-US" dirty="0"/>
              <a:t>	- distance to target</a:t>
            </a:r>
          </a:p>
          <a:p>
            <a:pPr marL="0" indent="0">
              <a:buNone/>
            </a:pPr>
            <a:r>
              <a:rPr lang="en-US" dirty="0"/>
              <a:t>	- existing intermediate rewards</a:t>
            </a:r>
          </a:p>
          <a:p>
            <a:pPr marL="0" indent="0">
              <a:buNone/>
            </a:pPr>
            <a:r>
              <a:rPr lang="en-US" dirty="0"/>
              <a:t>		- chess: removing an enemy piece</a:t>
            </a:r>
          </a:p>
          <a:p>
            <a:pPr marL="0" indent="0">
              <a:buNone/>
            </a:pPr>
            <a:r>
              <a:rPr lang="en-US" dirty="0"/>
              <a:t>		- video game: coin, powerup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3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A760-8CC7-4AD0-B138-BA227AA84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Outstanding Issues with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4943F-EDB0-4543-B247-D31EA06AE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Starting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Standard SGD Issues – Local vs. Global Minimum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Stopping Point</a:t>
            </a:r>
          </a:p>
        </p:txBody>
      </p:sp>
    </p:spTree>
    <p:extLst>
      <p:ext uri="{BB962C8B-B14F-4D97-AF65-F5344CB8AC3E}">
        <p14:creationId xmlns:p14="http://schemas.microsoft.com/office/powerpoint/2010/main" val="38608849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DBA1-A194-406F-8D99-404C46F4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8B69-9915-439B-B485-D5785B767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variety of factors can be given negative value</a:t>
            </a:r>
          </a:p>
          <a:p>
            <a:pPr marL="0" indent="0">
              <a:buNone/>
            </a:pPr>
            <a:r>
              <a:rPr lang="en-US" dirty="0"/>
              <a:t>	- bad “goals”</a:t>
            </a:r>
          </a:p>
          <a:p>
            <a:pPr marL="0" indent="0">
              <a:buNone/>
            </a:pPr>
            <a:r>
              <a:rPr lang="en-US" dirty="0"/>
              <a:t>		- game over, putting yourself into checkmate</a:t>
            </a:r>
          </a:p>
        </p:txBody>
      </p:sp>
    </p:spTree>
    <p:extLst>
      <p:ext uri="{BB962C8B-B14F-4D97-AF65-F5344CB8AC3E}">
        <p14:creationId xmlns:p14="http://schemas.microsoft.com/office/powerpoint/2010/main" val="8658759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DBA1-A194-406F-8D99-404C46F4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8B69-9915-439B-B485-D5785B767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variety of factors can be given negative value</a:t>
            </a:r>
          </a:p>
          <a:p>
            <a:pPr marL="0" indent="0">
              <a:buNone/>
            </a:pPr>
            <a:r>
              <a:rPr lang="en-US" dirty="0"/>
              <a:t>	- bad “goals”</a:t>
            </a:r>
          </a:p>
          <a:p>
            <a:pPr marL="0" indent="0">
              <a:buNone/>
            </a:pPr>
            <a:r>
              <a:rPr lang="en-US" dirty="0"/>
              <a:t>		- game over, putting yourself into checkmate</a:t>
            </a:r>
          </a:p>
          <a:p>
            <a:pPr marL="0" indent="0">
              <a:buNone/>
            </a:pPr>
            <a:r>
              <a:rPr lang="en-US" dirty="0"/>
              <a:t>	- bad intermediate moves</a:t>
            </a:r>
          </a:p>
          <a:p>
            <a:pPr marL="0" indent="0">
              <a:buNone/>
            </a:pPr>
            <a:r>
              <a:rPr lang="en-US" dirty="0"/>
              <a:t>		- losing a piece</a:t>
            </a:r>
          </a:p>
        </p:txBody>
      </p:sp>
    </p:spTree>
    <p:extLst>
      <p:ext uri="{BB962C8B-B14F-4D97-AF65-F5344CB8AC3E}">
        <p14:creationId xmlns:p14="http://schemas.microsoft.com/office/powerpoint/2010/main" val="5474620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0DBA1-A194-406F-8D99-404C46F4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8B69-9915-439B-B485-D5785B767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variety of factors can be given negative value</a:t>
            </a:r>
          </a:p>
          <a:p>
            <a:pPr marL="0" indent="0">
              <a:buNone/>
            </a:pPr>
            <a:r>
              <a:rPr lang="en-US" dirty="0"/>
              <a:t>	- bad “goals”</a:t>
            </a:r>
          </a:p>
          <a:p>
            <a:pPr marL="0" indent="0">
              <a:buNone/>
            </a:pPr>
            <a:r>
              <a:rPr lang="en-US" dirty="0"/>
              <a:t>		- game over, putting yourself into checkmate</a:t>
            </a:r>
          </a:p>
          <a:p>
            <a:pPr marL="0" indent="0">
              <a:buNone/>
            </a:pPr>
            <a:r>
              <a:rPr lang="en-US" dirty="0"/>
              <a:t>	- bad intermediate moves</a:t>
            </a:r>
          </a:p>
          <a:p>
            <a:pPr marL="0" indent="0">
              <a:buNone/>
            </a:pPr>
            <a:r>
              <a:rPr lang="en-US" dirty="0"/>
              <a:t>		- losing a piece</a:t>
            </a:r>
          </a:p>
          <a:p>
            <a:pPr marL="0" indent="0">
              <a:buNone/>
            </a:pPr>
            <a:r>
              <a:rPr lang="en-US" dirty="0"/>
              <a:t>	- effort</a:t>
            </a:r>
          </a:p>
          <a:p>
            <a:pPr marL="0" indent="0">
              <a:buNone/>
            </a:pPr>
            <a:r>
              <a:rPr lang="en-US" dirty="0"/>
              <a:t>		- any move can have cost</a:t>
            </a:r>
          </a:p>
        </p:txBody>
      </p:sp>
    </p:spTree>
    <p:extLst>
      <p:ext uri="{BB962C8B-B14F-4D97-AF65-F5344CB8AC3E}">
        <p14:creationId xmlns:p14="http://schemas.microsoft.com/office/powerpoint/2010/main" val="35533725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100B-A1C4-4FED-8540-740CE5E6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7F9B4-97FB-4760-AAF5-56DAA982F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Black is considering two options</a:t>
            </a:r>
          </a:p>
          <a:p>
            <a:pPr marL="0" indent="0">
              <a:buNone/>
            </a:pPr>
            <a:r>
              <a:rPr lang="en-US" dirty="0"/>
              <a:t>	- Knight to F2</a:t>
            </a:r>
          </a:p>
          <a:p>
            <a:pPr marL="0" indent="0">
              <a:buNone/>
            </a:pPr>
            <a:r>
              <a:rPr lang="en-US" dirty="0"/>
              <a:t>	- Queen to D5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we value capturing pieces highly?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we avoid risk?</a:t>
            </a:r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7F5497FA-F5A6-486B-A634-04DAC0EE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9B12860-6818-F9F5-FEAA-69DF6577946C}"/>
                  </a:ext>
                </a:extLst>
              </p14:cNvPr>
              <p14:cNvContentPartPr/>
              <p14:nvPr/>
            </p14:nvContentPartPr>
            <p14:xfrm>
              <a:off x="6494760" y="1744200"/>
              <a:ext cx="764280" cy="2013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9B12860-6818-F9F5-FEAA-69DF657794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85400" y="1734840"/>
                <a:ext cx="783000" cy="203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7755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7D9C-CDBE-F133-3ECB-E4D0D863F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280112-A4D2-E107-1001-5D0CAC494B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expected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total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return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action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time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immediate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reward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my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discount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factor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0−1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time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spend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my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task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280112-A4D2-E107-1001-5D0CAC494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4148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100B-A1C4-4FED-8540-740CE5E6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7F9B4-97FB-4760-AAF5-56DAA982F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Black is considering two options</a:t>
            </a:r>
          </a:p>
          <a:p>
            <a:pPr marL="0" indent="0">
              <a:buNone/>
            </a:pPr>
            <a:r>
              <a:rPr lang="en-US" dirty="0"/>
              <a:t>	- Knight to F2</a:t>
            </a:r>
          </a:p>
          <a:p>
            <a:pPr marL="0" indent="0">
              <a:buNone/>
            </a:pPr>
            <a:r>
              <a:rPr lang="en-US" dirty="0"/>
              <a:t>	- Queen to D5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we value capturing pieces highly?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we avoid risk?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5 moves out???</a:t>
            </a:r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7F5497FA-F5A6-486B-A634-04DAC0EE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8111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19BAF-77CE-4D63-A055-35CE95BF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Reward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A8407-A9FD-487B-A40E-8B54F7825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014661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possible action can generate a Value (V)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593F1-7D94-4E20-A961-FFFF5B153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311" y="1369219"/>
            <a:ext cx="3872039" cy="352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3962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19BAF-77CE-4D63-A055-35CE95BF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Reward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A8407-A9FD-487B-A40E-8B54F7825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014661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possible action can generate a Value (V)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Q-Value is the long-term return of a (State, Action) pair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593F1-7D94-4E20-A961-FFFF5B153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311" y="1369219"/>
            <a:ext cx="3872039" cy="352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136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3CBD-0A5F-724C-4855-7C18647B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Equations: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67B57-0CEC-C722-226A-7F4B38CBCB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https://towardsdatascience.com/the-bellman-equation-59258a0d3fa7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67B57-0CEC-C722-226A-7F4B38CBCB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3EBB97E-DDC6-CB93-147D-2098BD5BD1E9}"/>
              </a:ext>
            </a:extLst>
          </p:cNvPr>
          <p:cNvSpPr txBox="1"/>
          <p:nvPr/>
        </p:nvSpPr>
        <p:spPr>
          <a:xfrm>
            <a:off x="4114800" y="2114093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4B85933-0BF5-CA9F-23FF-ED255BB326B4}"/>
                  </a:ext>
                </a:extLst>
              </p14:cNvPr>
              <p14:cNvContentPartPr/>
              <p14:nvPr/>
            </p14:nvContentPartPr>
            <p14:xfrm>
              <a:off x="3291120" y="1094400"/>
              <a:ext cx="3791880" cy="930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4B85933-0BF5-CA9F-23FF-ED255BB326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1760" y="1085040"/>
                <a:ext cx="3810600" cy="9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75207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3CBD-0A5F-724C-4855-7C18647B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Equations: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67B57-0CEC-C722-226A-7F4B38CBCB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https://towardsdatascience.com/the-bellman-equation-59258a0d3fa7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67B57-0CEC-C722-226A-7F4B38CBCB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3EBB97E-DDC6-CB93-147D-2098BD5BD1E9}"/>
              </a:ext>
            </a:extLst>
          </p:cNvPr>
          <p:cNvSpPr txBox="1"/>
          <p:nvPr/>
        </p:nvSpPr>
        <p:spPr>
          <a:xfrm>
            <a:off x="4114800" y="2114093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47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Convex Function?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Local vs. Global Minimum?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What happens if I swap Y</a:t>
            </a:r>
            <a:r>
              <a:rPr lang="en-US" i="1" baseline="-25000" dirty="0"/>
              <a:t>1</a:t>
            </a:r>
            <a:r>
              <a:rPr lang="en-US" i="1" dirty="0"/>
              <a:t> and Y</a:t>
            </a:r>
            <a:r>
              <a:rPr lang="en-US" i="1" baseline="-25000" dirty="0"/>
              <a:t>2</a:t>
            </a:r>
            <a:r>
              <a:rPr lang="en-US" i="1" dirty="0"/>
              <a:t>?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603315" y="3408392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 flipV="1">
            <a:off x="668690" y="2296680"/>
            <a:ext cx="1059407" cy="2420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59406" cy="994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2296680"/>
            <a:ext cx="1059407" cy="1773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691202" y="205991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>
            <a:off x="668690" y="2538767"/>
            <a:ext cx="1059407" cy="1694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59406" cy="2931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>
            <a:off x="668690" y="4070453"/>
            <a:ext cx="1059407" cy="163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28097" y="189758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28097" y="383453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23597" y="283680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54907" cy="6971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54906" cy="1934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 flipV="1">
            <a:off x="668690" y="3235901"/>
            <a:ext cx="1054907" cy="834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1281220" cy="1157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 flipV="1">
            <a:off x="2526281" y="2459008"/>
            <a:ext cx="1164921" cy="1774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26281" y="2296680"/>
            <a:ext cx="1077034" cy="1510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>
            <a:off x="2521781" y="3235901"/>
            <a:ext cx="1081534" cy="571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 flipV="1">
            <a:off x="2526281" y="3807484"/>
            <a:ext cx="1077034" cy="426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>
            <a:off x="2526281" y="2296680"/>
            <a:ext cx="1164921" cy="1623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21781" y="2459008"/>
            <a:ext cx="1169421" cy="776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1193333" cy="2505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59074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100B-A1C4-4FED-8540-740CE5E6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~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7F9B4-97FB-4760-AAF5-56DAA982F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 maps state + action = reward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From a state, choose the action with the best Q Value!</a:t>
            </a:r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7F5497FA-F5A6-486B-A634-04DAC0EE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43999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100B-A1C4-4FED-8540-740CE5E6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~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7F9B4-97FB-4760-AAF5-56DAA982F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 maps state + action = reward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From a state, choose the action with the best Q Value!</a:t>
            </a:r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7F5497FA-F5A6-486B-A634-04DAC0EE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29629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100B-A1C4-4FED-8540-740CE5E6D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~ Final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7F9B4-97FB-4760-AAF5-56DAA982F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 maps state + action = reward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From a state, choose the action with the best Q Value!</a:t>
            </a:r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7F5497FA-F5A6-486B-A634-04DAC0EE9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8539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72BB-F8A5-46DD-A805-64326021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A183B-F4C2-48D3-9080-3FD540120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5372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72BB-F8A5-46DD-A805-64326021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A183B-F4C2-48D3-9080-3FD540120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two feature sets to optimize</a:t>
            </a:r>
          </a:p>
          <a:p>
            <a:pPr marL="0" indent="0">
              <a:buNone/>
            </a:pPr>
            <a:r>
              <a:rPr lang="en-US" dirty="0"/>
              <a:t>	- Values for states</a:t>
            </a:r>
          </a:p>
          <a:p>
            <a:pPr marL="0" indent="0">
              <a:buNone/>
            </a:pPr>
            <a:r>
              <a:rPr lang="en-US" dirty="0"/>
              <a:t>	- Policies for how to 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675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72BB-F8A5-46DD-A805-64326021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A183B-F4C2-48D3-9080-3FD540120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two feature sets to optimize</a:t>
            </a:r>
          </a:p>
          <a:p>
            <a:pPr marL="0" indent="0">
              <a:buNone/>
            </a:pPr>
            <a:r>
              <a:rPr lang="en-US" dirty="0"/>
              <a:t>	- Values for states</a:t>
            </a:r>
          </a:p>
          <a:p>
            <a:pPr marL="0" indent="0">
              <a:buNone/>
            </a:pPr>
            <a:r>
              <a:rPr lang="en-US" dirty="0"/>
              <a:t>	- Policies for how to 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à la Backpropagation, let’s iterate through each one in turn!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914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2AA0-C182-4692-9A2A-CDA84601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a Probabilistic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67810-C6A9-456E-AD0D-D16842F1B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943162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 a maze world. How will our agent get from start to goal, without hitting doom?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E06EE-68B2-490C-AD48-F46B32A6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189" y="1661518"/>
            <a:ext cx="3943162" cy="26789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B6F6A6-9DE4-F2E3-CBC4-9344DAC9E02F}"/>
                  </a:ext>
                </a:extLst>
              </p14:cNvPr>
              <p14:cNvContentPartPr/>
              <p14:nvPr/>
            </p14:nvContentPartPr>
            <p14:xfrm>
              <a:off x="3965400" y="1111320"/>
              <a:ext cx="4147920" cy="3657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B6F6A6-9DE4-F2E3-CBC4-9344DAC9E0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6040" y="1101960"/>
                <a:ext cx="4166640" cy="367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34079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2AA0-C182-4692-9A2A-CDA84601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a Probabilistic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67810-C6A9-456E-AD0D-D16842F1B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943162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 a maze world. How will our agent get from start to goal, without hitting doom?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(Yes, we could write a set of instructions for this world. But it could get too complicated, especially in a bigger world!)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E06EE-68B2-490C-AD48-F46B32A6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189" y="1661518"/>
            <a:ext cx="3943162" cy="267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996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2AA0-C182-4692-9A2A-CDA84601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a Probabilistic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67810-C6A9-456E-AD0D-D16842F1B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943162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 a maze world. How will our agent get from start to goal, without hitting doom?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Move at random into a new space!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E06EE-68B2-490C-AD48-F46B32A6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189" y="1661518"/>
            <a:ext cx="3943162" cy="267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8931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5AEF-779A-4C53-A394-69C14C91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Updating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DB2A-2C5F-4E75-AD28-0C6B62E6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F243F-8EF1-4B6A-AFC3-F371E00F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2411017"/>
            <a:ext cx="7000875" cy="22217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4E3780-DB52-4822-A67F-6E663990424D}"/>
              </a:ext>
            </a:extLst>
          </p:cNvPr>
          <p:cNvSpPr/>
          <p:nvPr/>
        </p:nvSpPr>
        <p:spPr>
          <a:xfrm>
            <a:off x="5839486" y="2464807"/>
            <a:ext cx="2349374" cy="2167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167958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Convex Function?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Local vs. Global Minimum?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29264" cy="645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29263" cy="1882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184008"/>
            <a:ext cx="1029264" cy="886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223489"/>
            <a:ext cx="1001544" cy="3152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01543" cy="921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223489"/>
            <a:ext cx="1001544" cy="184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697954" y="278491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670234" y="182439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468418" y="2223489"/>
            <a:ext cx="852032" cy="3224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496138" y="3184008"/>
            <a:ext cx="824313" cy="8758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468418" y="2223489"/>
            <a:ext cx="852033" cy="1836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496138" y="2545973"/>
            <a:ext cx="824312" cy="638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745876-BDD9-4D73-A42C-24982B5F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799" y="1857975"/>
            <a:ext cx="2756728" cy="2996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A97754-0EA5-41AC-82D8-8853E31EA023}"/>
                  </a:ext>
                </a:extLst>
              </p14:cNvPr>
              <p14:cNvContentPartPr/>
              <p14:nvPr/>
            </p14:nvContentPartPr>
            <p14:xfrm>
              <a:off x="7218180" y="3758940"/>
              <a:ext cx="4050" cy="297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A97754-0EA5-41AC-82D8-8853E31EA0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9405" y="3750360"/>
                <a:ext cx="21263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118DF68-E160-B26B-C38F-B739FD551233}"/>
                  </a:ext>
                </a:extLst>
              </p14:cNvPr>
              <p14:cNvContentPartPr/>
              <p14:nvPr/>
            </p14:nvContentPartPr>
            <p14:xfrm>
              <a:off x="5661720" y="1957320"/>
              <a:ext cx="2264400" cy="2661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118DF68-E160-B26B-C38F-B739FD5512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2360" y="1947960"/>
                <a:ext cx="2283120" cy="26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019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5AEF-779A-4C53-A394-69C14C91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Updating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DB2A-2C5F-4E75-AD28-0C6B62E6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Calculate out the probability of success or failure at each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F243F-8EF1-4B6A-AFC3-F371E00F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2411017"/>
            <a:ext cx="7000875" cy="22217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4E3780-DB52-4822-A67F-6E663990424D}"/>
              </a:ext>
            </a:extLst>
          </p:cNvPr>
          <p:cNvSpPr/>
          <p:nvPr/>
        </p:nvSpPr>
        <p:spPr>
          <a:xfrm>
            <a:off x="5839486" y="2464807"/>
            <a:ext cx="2349374" cy="2167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05858963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5AEF-779A-4C53-A394-69C14C91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Updating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DB2A-2C5F-4E75-AD28-0C6B62E6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Calculate out the probability of success or failure at each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F243F-8EF1-4B6A-AFC3-F371E00F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2417308"/>
            <a:ext cx="7000875" cy="22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893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5AEF-779A-4C53-A394-69C14C91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Updating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DB2A-2C5F-4E75-AD28-0C6B62E6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Calculate out the probability of success or failure at each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F243F-8EF1-4B6A-AFC3-F371E00F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2417308"/>
            <a:ext cx="7000875" cy="22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4201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5AEF-779A-4C53-A394-69C14C91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Updating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DB2A-2C5F-4E75-AD28-0C6B62E6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use this approach to feed back into your decision policies!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F243F-8EF1-4B6A-AFC3-F371E00F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2417308"/>
            <a:ext cx="7000875" cy="22217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1C58C22-1466-3AC2-4095-D8A5FBB83761}"/>
                  </a:ext>
                </a:extLst>
              </p14:cNvPr>
              <p14:cNvContentPartPr/>
              <p14:nvPr/>
            </p14:nvContentPartPr>
            <p14:xfrm>
              <a:off x="3343320" y="3197520"/>
              <a:ext cx="3873960" cy="155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1C58C22-1466-3AC2-4095-D8A5FBB837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3960" y="3188160"/>
                <a:ext cx="3892680" cy="157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21131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9D68-76C1-406B-92AF-E61B10DB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17AFB-82FE-4BB7-86BA-948238F2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Dealing with the problem of scale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Choosing our “features” to represent state</a:t>
            </a:r>
          </a:p>
          <a:p>
            <a:pPr marL="0" indent="0">
              <a:buNone/>
            </a:pPr>
            <a:r>
              <a:rPr lang="en-US" dirty="0"/>
              <a:t>	 - easy in games, </a:t>
            </a:r>
            <a:r>
              <a:rPr lang="en-US" i="1" dirty="0"/>
              <a:t>hard</a:t>
            </a:r>
            <a:r>
              <a:rPr lang="en-US" dirty="0"/>
              <a:t> in the real world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1928561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A4D2-CE9C-4EA9-A930-F194261B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26533-BA43-4D1C-B397-054FADDC5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many States are there in the game of chess?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17ED402-65D8-3337-CE6A-921715E0E1AE}"/>
                  </a:ext>
                </a:extLst>
              </p14:cNvPr>
              <p14:cNvContentPartPr/>
              <p14:nvPr/>
            </p14:nvContentPartPr>
            <p14:xfrm>
              <a:off x="1444680" y="1850760"/>
              <a:ext cx="909720" cy="673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17ED402-65D8-3337-CE6A-921715E0E1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5320" y="1841400"/>
                <a:ext cx="928440" cy="69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7673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A4D2-CE9C-4EA9-A930-F194261B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26533-BA43-4D1C-B397-054FADDC5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many States are there in the game of chess?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7.7 * 10</a:t>
            </a:r>
            <a:r>
              <a:rPr lang="en-US" baseline="30000" dirty="0"/>
              <a:t>45</a:t>
            </a:r>
            <a:r>
              <a:rPr lang="en-US" dirty="0"/>
              <a:t> according to John Tromp…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much memory storage do you have?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3691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A4D2-CE9C-4EA9-A930-F194261B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26533-BA43-4D1C-B397-054FADDC5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many States are there in the game of chess?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7.7 * 10</a:t>
            </a:r>
            <a:r>
              <a:rPr lang="en-US" baseline="30000" dirty="0"/>
              <a:t>45</a:t>
            </a:r>
            <a:r>
              <a:rPr lang="en-US" dirty="0"/>
              <a:t> according to John Tromp…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much memory storage do you have?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5e11(500 GB)? 1e12(1TB)?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We’re not approaching the storage capacity to actually hold all states!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268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AD33-2223-453C-8136-1EB5E7E8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– Monte Carlo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23E60-E7E0-452C-A203-3845C2C44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Instead of mapping out the full probability space, let’s generate a bunch of sample uses of our policy (to end-state) and use the outcomes to determine value!</a:t>
            </a:r>
          </a:p>
        </p:txBody>
      </p:sp>
      <p:pic>
        <p:nvPicPr>
          <p:cNvPr id="1026" name="Picture 2" descr="Image result for doctor strange infinity war gif">
            <a:extLst>
              <a:ext uri="{FF2B5EF4-FFF2-40B4-BE49-F238E27FC236}">
                <a16:creationId xmlns:a16="http://schemas.microsoft.com/office/drawing/2014/main" id="{E288AB3A-685D-4611-8264-85E3692C98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002" y="2623951"/>
            <a:ext cx="4861997" cy="200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91007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2AA0-C182-4692-9A2A-CDA84601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Monte Carlo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67810-C6A9-456E-AD0D-D16842F1B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943162" cy="32635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E06EE-68B2-490C-AD48-F46B32A6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189" y="1661518"/>
            <a:ext cx="3943162" cy="26789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4A6273-5E29-78E0-4008-6638E1FB3DA0}"/>
                  </a:ext>
                </a:extLst>
              </p14:cNvPr>
              <p14:cNvContentPartPr/>
              <p14:nvPr/>
            </p14:nvContentPartPr>
            <p14:xfrm>
              <a:off x="4393080" y="1537920"/>
              <a:ext cx="3828960" cy="2964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4A6273-5E29-78E0-4008-6638E1FB3D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3720" y="1528560"/>
                <a:ext cx="3847680" cy="298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338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Overcoming Local Minimum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Multiple training iterations</a:t>
            </a:r>
          </a:p>
          <a:p>
            <a:pPr marL="0" indent="0">
              <a:buNone/>
            </a:pPr>
            <a:r>
              <a:rPr lang="en-US" dirty="0"/>
              <a:t>	Initialize with different 	random variables</a:t>
            </a:r>
          </a:p>
          <a:p>
            <a:pPr marL="0" indent="0">
              <a:buNone/>
            </a:pPr>
            <a:r>
              <a:rPr lang="en-US" dirty="0"/>
              <a:t>Add a noise term to weights</a:t>
            </a:r>
          </a:p>
          <a:p>
            <a:pPr marL="0" indent="0">
              <a:buNone/>
            </a:pPr>
            <a:r>
              <a:rPr lang="en-US" dirty="0"/>
              <a:t>	Weights fluctuate even 	without gradient</a:t>
            </a:r>
          </a:p>
          <a:p>
            <a:pPr marL="0" indent="0">
              <a:buNone/>
            </a:pPr>
            <a:r>
              <a:rPr lang="en-US" dirty="0"/>
              <a:t>Momentum</a:t>
            </a:r>
          </a:p>
          <a:p>
            <a:pPr marL="0" indent="0">
              <a:buNone/>
            </a:pPr>
            <a:r>
              <a:rPr lang="en-US" dirty="0"/>
              <a:t>	Increase weight 	adjustment rate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40997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977681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740790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741850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58579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71471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477821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42463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590864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740790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590864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33427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2191772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49532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977681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740790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509367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477821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740790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590864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741850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498813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590864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984887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984887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740790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794928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80324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849428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89283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8143878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81A0-7E38-6B26-ED8D-AE4B44D19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5C59A3-E85D-F2A2-2EFF-39B1E096F7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𝑝𝑎𝑖𝑟𝑠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𝑡𝑟𝑖𝑎𝑙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5C59A3-E85D-F2A2-2EFF-39B1E096F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1186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ABB7A-3A3E-401C-98E6-C79CEBFA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vs. Temporal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97985-1FB2-4333-9842-9C6241454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DE131-2832-4872-9689-8A048E70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91" y="1422202"/>
            <a:ext cx="7693819" cy="31575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EA36BDA-A13A-2086-E74C-3A386599010C}"/>
                  </a:ext>
                </a:extLst>
              </p14:cNvPr>
              <p14:cNvContentPartPr/>
              <p14:nvPr/>
            </p14:nvContentPartPr>
            <p14:xfrm>
              <a:off x="7513560" y="156960"/>
              <a:ext cx="1400040" cy="1020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EA36BDA-A13A-2086-E74C-3A38659901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04200" y="147600"/>
                <a:ext cx="1418760" cy="10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1609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Initializing Weights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Initialize with all 0s?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Locks Up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Initialize with all 1s?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Works fine…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Initialize with small random weights?</a:t>
            </a:r>
            <a:endParaRPr lang="en-US" i="1" dirty="0"/>
          </a:p>
          <a:p>
            <a:pPr marL="0" indent="0">
              <a:buNone/>
            </a:pPr>
            <a:r>
              <a:rPr lang="en-US" i="1" dirty="0"/>
              <a:t>	Works better…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99685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Weight Explosions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we combat weights growing out of control?</a:t>
            </a:r>
            <a:endParaRPr lang="en-US" i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68430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Weight Explosions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2978" y="1369219"/>
                <a:ext cx="3622372" cy="377428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do we combat weights growing out of control?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Regularization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L2-Norm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l-GR"/>
                            <m:t>λ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i="1" dirty="0"/>
                  <a:t>L1-Norm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l-GR"/>
                            <m:t>λ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223E40A-93DA-40D8-9E22-3320F1F07C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2978" y="1369219"/>
                <a:ext cx="3622372" cy="3774281"/>
              </a:xfrm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43066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A760-8CC7-4AD0-B138-BA227AA84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Outstanding Issues with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4943F-EDB0-4543-B247-D31EA06AE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Starting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Standard SGD Issues – Local vs. Global Minimum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Stopping Point</a:t>
            </a:r>
          </a:p>
        </p:txBody>
      </p:sp>
    </p:spTree>
    <p:extLst>
      <p:ext uri="{BB962C8B-B14F-4D97-AF65-F5344CB8AC3E}">
        <p14:creationId xmlns:p14="http://schemas.microsoft.com/office/powerpoint/2010/main" val="544431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3F9776-7A45-3FE5-603D-4E1D983D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5FCA24-E032-8522-B746-C64D59EA7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1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Stopping Point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14913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Stopping Point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Same as any SGD Problem, stop when accuracy on validation set stops improving, or at some sort of threshold.</a:t>
            </a:r>
            <a:endParaRPr lang="en-US" i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81F21E-7078-443E-B276-4937FD37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895" y="2906279"/>
            <a:ext cx="2656536" cy="194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45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CCEEA6-8A96-4CB9-94A3-7714ECEF1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443873-3E78-4CF0-9CDE-08181E7EB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89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284C8D-E3F5-4E82-BB82-1A467BAF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Object Recognition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B2998F-EBFD-43BA-A840-0F43189AA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1B33A-CAAC-4D2C-A9A4-21D3076EF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007"/>
          <a:stretch/>
        </p:blipFill>
        <p:spPr>
          <a:xfrm>
            <a:off x="2770584" y="2160985"/>
            <a:ext cx="1801416" cy="2471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05899-E125-4CEC-8A36-87C646927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26"/>
          <a:stretch/>
        </p:blipFill>
        <p:spPr>
          <a:xfrm>
            <a:off x="4572001" y="2160985"/>
            <a:ext cx="1191815" cy="24717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F22E1E3-DB5A-9D1A-1F56-6CE48AC38B3D}"/>
                  </a:ext>
                </a:extLst>
              </p14:cNvPr>
              <p14:cNvContentPartPr/>
              <p14:nvPr/>
            </p14:nvContentPartPr>
            <p14:xfrm>
              <a:off x="731160" y="2345760"/>
              <a:ext cx="3656160" cy="1636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F22E1E3-DB5A-9D1A-1F56-6CE48AC38B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800" y="2336400"/>
                <a:ext cx="3674880" cy="165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283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Feed-Forward Neural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Every element of a layer is connected to every element of the following layer</a:t>
            </a:r>
            <a:endParaRPr lang="en-US" i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 flipV="1">
            <a:off x="591873" y="3302936"/>
            <a:ext cx="1156049" cy="399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>
            <a:off x="553464" y="2235495"/>
            <a:ext cx="1194458" cy="10674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65935" y="343905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27526" y="1972526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591873" y="2151950"/>
            <a:ext cx="1156049" cy="1550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553464" y="2151950"/>
            <a:ext cx="1194458" cy="83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591873" y="3702028"/>
            <a:ext cx="1156049" cy="753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553464" y="2235495"/>
            <a:ext cx="1194458" cy="2220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69945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Feed-Forward Neural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Every element of a layer is connected to every element of the following layer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Ordering, neighboring doesn’t matter…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72000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EEEFA5-9640-4B0B-98CF-A1AB7BE3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63" y="671513"/>
            <a:ext cx="3800475" cy="3800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75FC9-CC4A-4FD7-816D-45DDD1C31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0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– CV in 15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75FC9-CC4A-4FD7-816D-45DDD1C31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Mathematically combining nearby info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Found in Signals Processing /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EEFA5-9640-4B0B-98CF-A1AB7BE3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525" y="1605558"/>
            <a:ext cx="279082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07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238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Convolution Matrix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96ECC0D-1096-49D4-9C60-5ED943945C50}"/>
              </a:ext>
            </a:extLst>
          </p:cNvPr>
          <p:cNvGraphicFramePr>
            <a:graphicFrameLocks/>
          </p:cNvGraphicFramePr>
          <p:nvPr/>
        </p:nvGraphicFramePr>
        <p:xfrm>
          <a:off x="628651" y="3592115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12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30D4-EBDA-4980-9192-65A68494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2464A-C581-411C-B48A-4D6E1AADB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Set 4 – Due Friday, March 24</a:t>
            </a:r>
          </a:p>
          <a:p>
            <a:pPr lvl="1"/>
            <a:r>
              <a:rPr lang="en-US" dirty="0"/>
              <a:t>That’s right before Spring Break!</a:t>
            </a:r>
          </a:p>
          <a:p>
            <a:pPr lvl="1"/>
            <a:r>
              <a:rPr lang="en-US" dirty="0"/>
              <a:t>PS5 will be available over Spring Break, but Spring Break is not part of the expected weeks of completion time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No Participation this week – new one on 3/20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3 – On Canvas!</a:t>
            </a:r>
          </a:p>
        </p:txBody>
      </p:sp>
    </p:spTree>
    <p:extLst>
      <p:ext uri="{BB962C8B-B14F-4D97-AF65-F5344CB8AC3E}">
        <p14:creationId xmlns:p14="http://schemas.microsoft.com/office/powerpoint/2010/main" val="2719682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Convolution Matrix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96ECC0D-1096-49D4-9C60-5ED943945C50}"/>
              </a:ext>
            </a:extLst>
          </p:cNvPr>
          <p:cNvGraphicFramePr>
            <a:graphicFrameLocks/>
          </p:cNvGraphicFramePr>
          <p:nvPr/>
        </p:nvGraphicFramePr>
        <p:xfrm>
          <a:off x="628651" y="3592115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293BA35-D92F-4438-8A57-BC22CEDDA64F}"/>
              </a:ext>
            </a:extLst>
          </p:cNvPr>
          <p:cNvSpPr/>
          <p:nvPr/>
        </p:nvSpPr>
        <p:spPr>
          <a:xfrm>
            <a:off x="514350" y="3438524"/>
            <a:ext cx="2371725" cy="143113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3DFD6E-1442-4EA9-A8CA-8E6E8442AAD2}"/>
              </a:ext>
            </a:extLst>
          </p:cNvPr>
          <p:cNvSpPr/>
          <p:nvPr/>
        </p:nvSpPr>
        <p:spPr>
          <a:xfrm>
            <a:off x="514350" y="1637705"/>
            <a:ext cx="2316935" cy="1287956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141993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Initial Matrix				Output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Convolution Matrix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96ECC0D-1096-49D4-9C60-5ED943945C50}"/>
              </a:ext>
            </a:extLst>
          </p:cNvPr>
          <p:cNvGraphicFramePr>
            <a:graphicFrameLocks/>
          </p:cNvGraphicFramePr>
          <p:nvPr/>
        </p:nvGraphicFramePr>
        <p:xfrm>
          <a:off x="628651" y="3592115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716122" y="1759743"/>
              <a:ext cx="5246903" cy="15690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8611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1728292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25444259"/>
                  </p:ext>
                </p:extLst>
              </p:nvPr>
            </p:nvGraphicFramePr>
            <p:xfrm>
              <a:off x="3716122" y="1759743"/>
              <a:ext cx="5246903" cy="15690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18611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1728292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8123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3" t="-746" r="-49481" b="-94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235CF4C-341A-4F7F-8E79-CBEBB5B62D4E}"/>
              </a:ext>
            </a:extLst>
          </p:cNvPr>
          <p:cNvSpPr/>
          <p:nvPr/>
        </p:nvSpPr>
        <p:spPr>
          <a:xfrm>
            <a:off x="514350" y="3438524"/>
            <a:ext cx="2371725" cy="143113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B5FD4-6134-4BD4-8928-C058097061AD}"/>
              </a:ext>
            </a:extLst>
          </p:cNvPr>
          <p:cNvSpPr/>
          <p:nvPr/>
        </p:nvSpPr>
        <p:spPr>
          <a:xfrm>
            <a:off x="514350" y="1637705"/>
            <a:ext cx="2371725" cy="143113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225640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Initial Matrix				Output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Convolution Matrix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96ECC0D-1096-49D4-9C60-5ED943945C50}"/>
              </a:ext>
            </a:extLst>
          </p:cNvPr>
          <p:cNvGraphicFramePr>
            <a:graphicFrameLocks/>
          </p:cNvGraphicFramePr>
          <p:nvPr/>
        </p:nvGraphicFramePr>
        <p:xfrm>
          <a:off x="628651" y="3592115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716122" y="1759743"/>
              <a:ext cx="5246903" cy="15690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9616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3747287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,3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1,3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2,3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716122" y="1759743"/>
              <a:ext cx="5246903" cy="156901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9616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3747287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8123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7" t="-746" r="-251220" b="-94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97" t="-746" r="-325" b="-947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235CF4C-341A-4F7F-8E79-CBEBB5B62D4E}"/>
              </a:ext>
            </a:extLst>
          </p:cNvPr>
          <p:cNvSpPr/>
          <p:nvPr/>
        </p:nvSpPr>
        <p:spPr>
          <a:xfrm>
            <a:off x="514350" y="3438524"/>
            <a:ext cx="2371725" cy="143113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B5FD4-6134-4BD4-8928-C058097061AD}"/>
              </a:ext>
            </a:extLst>
          </p:cNvPr>
          <p:cNvSpPr/>
          <p:nvPr/>
        </p:nvSpPr>
        <p:spPr>
          <a:xfrm>
            <a:off x="1219201" y="1655898"/>
            <a:ext cx="2371725" cy="1240921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112605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Initial Matrix				Output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Convolution Matrix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96ECC0D-1096-49D4-9C60-5ED943945C50}"/>
              </a:ext>
            </a:extLst>
          </p:cNvPr>
          <p:cNvGraphicFramePr>
            <a:graphicFrameLocks/>
          </p:cNvGraphicFramePr>
          <p:nvPr/>
        </p:nvGraphicFramePr>
        <p:xfrm>
          <a:off x="628651" y="3592115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716122" y="1759743"/>
              <a:ext cx="5246903" cy="15766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52774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1794129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ysClr val="windowText" lastClr="000000"/>
                              </a:solidFill>
                            </a:rPr>
                            <a:t>715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46409894"/>
                  </p:ext>
                </p:extLst>
              </p:nvPr>
            </p:nvGraphicFramePr>
            <p:xfrm>
              <a:off x="3716122" y="1759743"/>
              <a:ext cx="5246903" cy="15766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52774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1794129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6" t="-2381" r="-52381" b="-1079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ysClr val="windowText" lastClr="000000"/>
                              </a:solidFill>
                            </a:rPr>
                            <a:t>715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8123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6" t="-96269" r="-52381" b="-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235CF4C-341A-4F7F-8E79-CBEBB5B62D4E}"/>
              </a:ext>
            </a:extLst>
          </p:cNvPr>
          <p:cNvSpPr/>
          <p:nvPr/>
        </p:nvSpPr>
        <p:spPr>
          <a:xfrm>
            <a:off x="514350" y="3438524"/>
            <a:ext cx="2371725" cy="143113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B5FD4-6134-4BD4-8928-C058097061AD}"/>
              </a:ext>
            </a:extLst>
          </p:cNvPr>
          <p:cNvSpPr/>
          <p:nvPr/>
        </p:nvSpPr>
        <p:spPr>
          <a:xfrm>
            <a:off x="510779" y="2032343"/>
            <a:ext cx="2371725" cy="1299443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917794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Initial Matrix				Output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Convolution Matrix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96ECC0D-1096-49D4-9C60-5ED943945C50}"/>
              </a:ext>
            </a:extLst>
          </p:cNvPr>
          <p:cNvGraphicFramePr>
            <a:graphicFrameLocks/>
          </p:cNvGraphicFramePr>
          <p:nvPr/>
        </p:nvGraphicFramePr>
        <p:xfrm>
          <a:off x="628651" y="3592115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716122" y="1759743"/>
              <a:ext cx="5246903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6156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620747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715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653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69411238"/>
                  </p:ext>
                </p:extLst>
              </p:nvPr>
            </p:nvGraphicFramePr>
            <p:xfrm>
              <a:off x="3716122" y="1759743"/>
              <a:ext cx="5246903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26156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620747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2" t="-794" r="-100464" b="-1007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32" t="-794" r="-464" b="-1007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2" t="-101600" r="-100464" b="-1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232" t="-101600" r="-464" b="-1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235CF4C-341A-4F7F-8E79-CBEBB5B62D4E}"/>
              </a:ext>
            </a:extLst>
          </p:cNvPr>
          <p:cNvSpPr/>
          <p:nvPr/>
        </p:nvSpPr>
        <p:spPr>
          <a:xfrm>
            <a:off x="514350" y="3438524"/>
            <a:ext cx="2371725" cy="143113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B5FD4-6134-4BD4-8928-C058097061AD}"/>
              </a:ext>
            </a:extLst>
          </p:cNvPr>
          <p:cNvSpPr/>
          <p:nvPr/>
        </p:nvSpPr>
        <p:spPr>
          <a:xfrm>
            <a:off x="510779" y="2032343"/>
            <a:ext cx="2371725" cy="1299443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504213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49" y="1369218"/>
          <a:ext cx="2450568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3EEEFA5-9640-4B0B-98CF-A1AB7BE3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525" y="1605558"/>
            <a:ext cx="2790825" cy="2790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132FB9-858D-47D5-9B32-416ED00F1BCF}"/>
              </a:ext>
            </a:extLst>
          </p:cNvPr>
          <p:cNvSpPr/>
          <p:nvPr/>
        </p:nvSpPr>
        <p:spPr>
          <a:xfrm>
            <a:off x="5924550" y="2571750"/>
            <a:ext cx="190500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4B1759EE-047D-4AF5-8FF6-5194E04A13DF}"/>
              </a:ext>
            </a:extLst>
          </p:cNvPr>
          <p:cNvGraphicFramePr>
            <a:graphicFrameLocks/>
          </p:cNvGraphicFramePr>
          <p:nvPr/>
        </p:nvGraphicFramePr>
        <p:xfrm>
          <a:off x="3419476" y="2125563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FF318E0A-AEC0-466A-B62B-21991B6C918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47960" y="3463464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400" b="0" dirty="0" smtClean="0">
                                    <a:solidFill>
                                      <a:sysClr val="windowText" lastClr="000000"/>
                                    </a:solidFill>
                                  </a:rPr>
                                  <m:t>20 + 45 + 20 + 35 + 245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20+200+125+125+245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FF318E0A-AEC0-466A-B62B-21991B6C918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47960" y="3463464"/>
              <a:ext cx="4953000" cy="1521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38400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2514600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0" t="-794" r="-10375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7094" t="-794" r="-484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b="0" dirty="0">
                            <a:solidFill>
                              <a:sysClr val="windowText" lastClr="000000"/>
                            </a:solidFill>
                          </a:endParaRPr>
                        </a:p>
                        <a:p>
                          <a:pPr algn="ctr"/>
                          <a:r>
                            <a:rPr lang="en-US" sz="1400" b="0" dirty="0">
                              <a:solidFill>
                                <a:sysClr val="windowText" lastClr="000000"/>
                              </a:solidFill>
                            </a:rPr>
                            <a:t>…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02627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B1D4-8051-4CE0-ABB9-0A738BF28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0ED34-205E-4159-8705-21352432A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Binary, e.g. diagonal			Random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Intentional e.g. sombrero / hat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51A16A02-2189-4AB2-AC01-09607F2F209C}"/>
              </a:ext>
            </a:extLst>
          </p:cNvPr>
          <p:cNvGraphicFramePr>
            <a:graphicFrameLocks/>
          </p:cNvGraphicFramePr>
          <p:nvPr/>
        </p:nvGraphicFramePr>
        <p:xfrm>
          <a:off x="628651" y="1753790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4C024CB-4E2A-4E3D-8DE9-8284C4546F78}"/>
              </a:ext>
            </a:extLst>
          </p:cNvPr>
          <p:cNvGraphicFramePr>
            <a:graphicFrameLocks/>
          </p:cNvGraphicFramePr>
          <p:nvPr/>
        </p:nvGraphicFramePr>
        <p:xfrm>
          <a:off x="628651" y="3592115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-5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4879550F-1398-40A6-825C-B3F253BDE326}"/>
              </a:ext>
            </a:extLst>
          </p:cNvPr>
          <p:cNvGraphicFramePr>
            <a:graphicFrameLocks/>
          </p:cNvGraphicFramePr>
          <p:nvPr/>
        </p:nvGraphicFramePr>
        <p:xfrm>
          <a:off x="4781551" y="1753790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-2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-3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.4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-1.7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-4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4110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E74EA-2F7F-4EFC-8114-BAB41C96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DE9C-F2BD-4355-B677-4FD700F2D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A99E8-B161-4103-8A49-E40ADEA2D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211" y="1459302"/>
            <a:ext cx="6149578" cy="308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67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E052-6470-4EE6-BBF5-4BA51C5B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6DA64-D076-438F-9F27-3B1B5EB16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 Layer Convolutions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EE736-E997-4793-8B13-3AA4725F6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7556"/>
            <a:ext cx="9144000" cy="33859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374A7BE-0475-4E22-E6D8-7FF656E54102}"/>
                  </a:ext>
                </a:extLst>
              </p14:cNvPr>
              <p14:cNvContentPartPr/>
              <p14:nvPr/>
            </p14:nvContentPartPr>
            <p14:xfrm>
              <a:off x="2495520" y="1192680"/>
              <a:ext cx="4113720" cy="3476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374A7BE-0475-4E22-E6D8-7FF656E541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6160" y="1183320"/>
                <a:ext cx="4132440" cy="349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6289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E09B-8306-4FCE-A05B-315368AA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1193A-05A7-4569-BE53-CAD769C47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Reduce Complexity by combining neighboring terms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4B455411-6178-4FAC-AF0B-71A51BFFF1E9}"/>
              </a:ext>
            </a:extLst>
          </p:cNvPr>
          <p:cNvGraphicFramePr>
            <a:graphicFrameLocks/>
          </p:cNvGraphicFramePr>
          <p:nvPr/>
        </p:nvGraphicFramePr>
        <p:xfrm>
          <a:off x="3346716" y="2571750"/>
          <a:ext cx="2450568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27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19877A-CAB1-9C3E-82DD-50164B91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1 Results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FCF2B7-1347-A78F-C0C2-F3E4FAF55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be able to see your grade, your submitted exam, correct / incorrect, and notes (if any)</a:t>
            </a:r>
          </a:p>
          <a:p>
            <a:r>
              <a:rPr lang="en-US" dirty="0"/>
              <a:t>Please sanity check that your results make sense</a:t>
            </a:r>
          </a:p>
          <a:p>
            <a:pPr lvl="1"/>
            <a:r>
              <a:rPr lang="en-US" dirty="0"/>
              <a:t>Problem 5 (should have a score)</a:t>
            </a:r>
          </a:p>
          <a:p>
            <a:pPr lvl="1"/>
            <a:r>
              <a:rPr lang="en-US" dirty="0"/>
              <a:t>Problem 11 (</a:t>
            </a:r>
            <a:r>
              <a:rPr lang="en-US" dirty="0" err="1"/>
              <a:t>autograde</a:t>
            </a:r>
            <a:r>
              <a:rPr lang="en-US" dirty="0"/>
              <a:t> bug)</a:t>
            </a:r>
          </a:p>
          <a:p>
            <a:pPr lvl="1"/>
            <a:r>
              <a:rPr lang="en-US" dirty="0"/>
              <a:t>Problem 14 (BONUS) – if you got it right you should have 10 points out of 0.</a:t>
            </a:r>
          </a:p>
        </p:txBody>
      </p:sp>
    </p:spTree>
    <p:extLst>
      <p:ext uri="{BB962C8B-B14F-4D97-AF65-F5344CB8AC3E}">
        <p14:creationId xmlns:p14="http://schemas.microsoft.com/office/powerpoint/2010/main" val="154768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E09B-8306-4FCE-A05B-315368AA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1193A-05A7-4569-BE53-CAD769C47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Reduce Complexity by combining neighboring terms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max pool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4B455411-6178-4FAC-AF0B-71A51BFFF1E9}"/>
              </a:ext>
            </a:extLst>
          </p:cNvPr>
          <p:cNvGraphicFramePr>
            <a:graphicFrameLocks/>
          </p:cNvGraphicFramePr>
          <p:nvPr/>
        </p:nvGraphicFramePr>
        <p:xfrm>
          <a:off x="628650" y="2571750"/>
          <a:ext cx="2450568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674737A-74B1-47A7-A6CB-8E0B630ED53E}"/>
              </a:ext>
            </a:extLst>
          </p:cNvPr>
          <p:cNvGraphicFramePr>
            <a:graphicFrameLocks/>
          </p:cNvGraphicFramePr>
          <p:nvPr/>
        </p:nvGraphicFramePr>
        <p:xfrm>
          <a:off x="5452142" y="2929533"/>
          <a:ext cx="1225284" cy="715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E3678A-CF2E-4B83-8B32-0FF89126069A}"/>
              </a:ext>
            </a:extLst>
          </p:cNvPr>
          <p:cNvCxnSpPr/>
          <p:nvPr/>
        </p:nvCxnSpPr>
        <p:spPr>
          <a:xfrm>
            <a:off x="3248025" y="3287316"/>
            <a:ext cx="193661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38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E09B-8306-4FCE-A05B-315368AA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1193A-05A7-4569-BE53-CAD769C47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Reduce Complexity by combining neighboring terms</a:t>
            </a:r>
          </a:p>
          <a:p>
            <a:pPr marL="0" indent="0">
              <a:buNone/>
            </a:pPr>
            <a:r>
              <a:rPr lang="en-US" dirty="0"/>
              <a:t>e.g. max pool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Downsamples</a:t>
            </a:r>
            <a:r>
              <a:rPr lang="en-US" dirty="0"/>
              <a:t> the image (to reduce complexity)</a:t>
            </a:r>
          </a:p>
          <a:p>
            <a:pPr marL="0" indent="0">
              <a:buNone/>
            </a:pPr>
            <a:r>
              <a:rPr lang="en-US" dirty="0"/>
              <a:t>Allow neighboring features to interact (grow downstream receptive fields)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4B455411-6178-4FAC-AF0B-71A51BFFF1E9}"/>
              </a:ext>
            </a:extLst>
          </p:cNvPr>
          <p:cNvGraphicFramePr>
            <a:graphicFrameLocks/>
          </p:cNvGraphicFramePr>
          <p:nvPr/>
        </p:nvGraphicFramePr>
        <p:xfrm>
          <a:off x="628650" y="2124075"/>
          <a:ext cx="2450568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674737A-74B1-47A7-A6CB-8E0B630ED53E}"/>
              </a:ext>
            </a:extLst>
          </p:cNvPr>
          <p:cNvGraphicFramePr>
            <a:graphicFrameLocks/>
          </p:cNvGraphicFramePr>
          <p:nvPr/>
        </p:nvGraphicFramePr>
        <p:xfrm>
          <a:off x="5452142" y="2481858"/>
          <a:ext cx="1225284" cy="715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E3678A-CF2E-4B83-8B32-0FF89126069A}"/>
              </a:ext>
            </a:extLst>
          </p:cNvPr>
          <p:cNvCxnSpPr/>
          <p:nvPr/>
        </p:nvCxnSpPr>
        <p:spPr>
          <a:xfrm>
            <a:off x="3248025" y="2839641"/>
            <a:ext cx="193661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424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DB119-2A81-497D-B949-31392156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6D25A-8E28-4112-B838-63A66B2CE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5DFE5-A989-4D62-9AE0-EBDC9A6AA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0429"/>
            <a:ext cx="9144000" cy="228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73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A139-0F21-4A2A-B081-3308A3E1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Convolutions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587FD-6B63-4134-82F5-998FA924B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SGD with Back Propagation</a:t>
            </a:r>
          </a:p>
          <a:p>
            <a:pPr marL="0" indent="0">
              <a:buNone/>
            </a:pPr>
            <a:r>
              <a:rPr lang="en-US" dirty="0"/>
              <a:t>	Details of implementation are beyond this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F96CA-C98F-4B15-89DB-596782D4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1639"/>
            <a:ext cx="9144000" cy="228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9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1173-B3C2-4D63-9B21-6E001625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 – Multiple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BB79-BBAE-4358-B497-3CBA58FD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 Layer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CAE33-5C71-4121-935A-A801958F3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7807"/>
            <a:ext cx="9144000" cy="22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06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1173-B3C2-4D63-9B21-6E001625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 – Multiple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BB79-BBAE-4358-B497-3CBA58FD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 Layer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4910A-7903-4002-AA7E-FE5E60A3C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6406"/>
            <a:ext cx="9144000" cy="22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62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1173-B3C2-4D63-9B21-6E001625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 – Multiple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BB79-BBAE-4358-B497-3CBA58FD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 Layer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97F1E-6F42-41A1-BB64-CEA1D7D4F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184"/>
            <a:ext cx="9144000" cy="227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64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1173-B3C2-4D63-9B21-6E001625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 – Multiple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BB79-BBAE-4358-B497-3CBA58FD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 Layer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D2159-875F-415E-AB28-60FD884F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9781"/>
            <a:ext cx="9144000" cy="226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641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1173-B3C2-4D63-9B21-6E001625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 – Multiple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BB79-BBAE-4358-B497-3CBA58FD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 Layer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8F9E3-3FF7-45C8-A2F4-78B8CA132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7655"/>
            <a:ext cx="9144000" cy="224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304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11173-B3C2-4D63-9B21-6E001625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 – Multiple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BB79-BBAE-4358-B497-3CBA58FD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C37D2-226E-4DE1-878F-CE77C74C8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3" y="1707432"/>
            <a:ext cx="6886575" cy="34360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F030750-F39A-D79F-93A4-6055FBE18727}"/>
                  </a:ext>
                </a:extLst>
              </p14:cNvPr>
              <p14:cNvContentPartPr/>
              <p14:nvPr/>
            </p14:nvContentPartPr>
            <p14:xfrm>
              <a:off x="1927440" y="2305080"/>
              <a:ext cx="5408280" cy="2201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F030750-F39A-D79F-93A4-6055FBE187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8080" y="2295720"/>
                <a:ext cx="5427000" cy="22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1516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74D4D7-DE41-31AF-C8D0-6CC1E275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Neural Nets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E44EF3-AEF9-BD2F-F8DF-BDBB5906C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044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284C8D-E3F5-4E82-BB82-1A467BAF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B2998F-EBFD-43BA-A840-0F43189AA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Captures grid structure – retains it through layers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1B33A-CAAC-4D2C-A9A4-21D3076E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60" y="2397919"/>
            <a:ext cx="7508081" cy="24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809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E7E4-4AEE-44E0-A69A-C89F7B0F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-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6130-D506-4A6D-A8FD-9535E7EF9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Music – Genre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8D268-4ADB-47F3-9F2A-DA63570F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95" y="1747922"/>
            <a:ext cx="4739810" cy="28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73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79ABB-A4FB-44B1-A712-5E452A1B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-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B6879-35B1-48D0-A414-873ED0E4F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NLP – Sentence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68B8D-ECBD-4A43-BE0A-1C8AE8992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624"/>
            <a:ext cx="9144000" cy="26620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5F7696F-90FA-4294-607A-BCC7A295DFE0}"/>
                  </a:ext>
                </a:extLst>
              </p14:cNvPr>
              <p14:cNvContentPartPr/>
              <p14:nvPr/>
            </p14:nvContentPartPr>
            <p14:xfrm>
              <a:off x="7603560" y="-97200"/>
              <a:ext cx="1409040" cy="1060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5F7696F-90FA-4294-607A-BCC7A295DF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4200" y="-106560"/>
                <a:ext cx="1427760" cy="10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04355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3F9776-7A45-3FE5-603D-4E1D983D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Monday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5FCA24-E032-8522-B746-C64D59EA7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985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30D4-EBDA-4980-9192-65A68494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2464A-C581-411C-B48A-4D6E1AADB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 I had to miss Friday! We should still be on track</a:t>
            </a:r>
          </a:p>
          <a:p>
            <a:endParaRPr lang="en-US" dirty="0"/>
          </a:p>
          <a:p>
            <a:r>
              <a:rPr lang="en-US" dirty="0"/>
              <a:t>Problem Set 4 – Due Friday, March 24</a:t>
            </a:r>
          </a:p>
          <a:p>
            <a:pPr lvl="1"/>
            <a:r>
              <a:rPr lang="en-US" dirty="0"/>
              <a:t>That’s right before Spring Break!</a:t>
            </a:r>
          </a:p>
          <a:p>
            <a:pPr lvl="1"/>
            <a:r>
              <a:rPr lang="en-US" dirty="0"/>
              <a:t>PS5 will be available over Spring Break, but Spring Break is not part of the expected weeks of completion time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Participation to launch today (due after Spring Break, but don’t sleep on it!)</a:t>
            </a:r>
          </a:p>
          <a:p>
            <a:pPr lvl="1"/>
            <a:r>
              <a:rPr lang="en-US" dirty="0"/>
              <a:t>How did you feel about the SVM Participation’s flexibility?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3 – On Canvas!</a:t>
            </a:r>
          </a:p>
        </p:txBody>
      </p:sp>
    </p:spTree>
    <p:extLst>
      <p:ext uri="{BB962C8B-B14F-4D97-AF65-F5344CB8AC3E}">
        <p14:creationId xmlns:p14="http://schemas.microsoft.com/office/powerpoint/2010/main" val="1092860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F55D7F-0816-2324-3427-4328BE5C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Interlude – CVXOPT Package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DAD1A-821C-668D-86CD-1D973C370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860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87FB-6249-4299-9A4B-CDFEE330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Decision Boundary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B41C2-F87C-4C09-9F67-72612C675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argmax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(1 / ||w||)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/>
              <a:t>	Not Differentiable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(||w||)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/>
              <a:t>	Not Differentiable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(||w||</a:t>
            </a:r>
            <a:r>
              <a:rPr lang="en-US" baseline="30000" dirty="0"/>
              <a:t>2</a:t>
            </a:r>
            <a:r>
              <a:rPr lang="en-US" dirty="0"/>
              <a:t>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/>
              <a:t>	Convex + Differentiable</a:t>
            </a:r>
          </a:p>
          <a:p>
            <a:pPr marL="0" indent="0">
              <a:buNone/>
            </a:pPr>
            <a:r>
              <a:rPr lang="en-US" dirty="0"/>
              <a:t>	Requires a Convex quadratic program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609B07-AD58-A945-2CC3-4846B316AE6B}"/>
                  </a:ext>
                </a:extLst>
              </p14:cNvPr>
              <p14:cNvContentPartPr/>
              <p14:nvPr/>
            </p14:nvContentPartPr>
            <p14:xfrm>
              <a:off x="4268520" y="3236400"/>
              <a:ext cx="471600" cy="128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609B07-AD58-A945-2CC3-4846B316AE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59160" y="3227040"/>
                <a:ext cx="490320" cy="14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86359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CC65-D459-484A-8F59-1D4D1251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5FA7-7324-4E81-9060-675D2D59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argmin</a:t>
            </a:r>
            <a:r>
              <a:rPr lang="en-US" baseline="-25000" dirty="0" err="1"/>
              <a:t>w</a:t>
            </a:r>
            <a:r>
              <a:rPr lang="en-US" baseline="-25000" dirty="0"/>
              <a:t>, b</a:t>
            </a:r>
            <a:r>
              <a:rPr lang="en-US" dirty="0"/>
              <a:t> (||w||</a:t>
            </a:r>
            <a:r>
              <a:rPr lang="en-US" baseline="30000" dirty="0"/>
              <a:t>2</a:t>
            </a:r>
            <a:r>
              <a:rPr lang="en-US" dirty="0"/>
              <a:t>) such that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 &gt;= 1 for </a:t>
            </a:r>
            <a:r>
              <a:rPr lang="en-US" dirty="0" err="1"/>
              <a:t>i</a:t>
            </a:r>
            <a:r>
              <a:rPr lang="en-US" dirty="0"/>
              <a:t> = {1,2,…,m}</a:t>
            </a:r>
          </a:p>
          <a:p>
            <a:pPr marL="0" indent="0">
              <a:buNone/>
            </a:pP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max</a:t>
            </a:r>
            <a:r>
              <a:rPr lang="el-GR" baseline="-25000" dirty="0"/>
              <a:t>α </a:t>
            </a:r>
            <a:r>
              <a:rPr lang="en-US" i="1" dirty="0"/>
              <a:t>L</a:t>
            </a:r>
            <a:r>
              <a:rPr lang="en-US" dirty="0"/>
              <a:t>(w, </a:t>
            </a:r>
            <a:r>
              <a:rPr lang="el-GR" dirty="0"/>
              <a:t>α</a:t>
            </a:r>
            <a:r>
              <a:rPr lang="en-US" dirty="0"/>
              <a:t>) = </a:t>
            </a:r>
            <a:r>
              <a:rPr lang="en-US" dirty="0" err="1"/>
              <a:t>min</a:t>
            </a:r>
            <a:r>
              <a:rPr lang="en-US" baseline="-25000" dirty="0" err="1"/>
              <a:t>w</a:t>
            </a:r>
            <a:r>
              <a:rPr lang="en-US" dirty="0"/>
              <a:t> max</a:t>
            </a:r>
            <a:r>
              <a:rPr lang="el-GR" baseline="-25000" dirty="0"/>
              <a:t>α</a:t>
            </a: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(w)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i="1" dirty="0" err="1"/>
              <a:t>g</a:t>
            </a:r>
            <a:r>
              <a:rPr lang="en-US" baseline="-25000" dirty="0" err="1"/>
              <a:t>i</a:t>
            </a:r>
            <a:r>
              <a:rPr lang="en-US" dirty="0"/>
              <a:t>(w)) - PRIMAL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Becomes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</a:t>
            </a:r>
            <a:r>
              <a:rPr lang="en-US" baseline="-25000" dirty="0"/>
              <a:t>D</a:t>
            </a:r>
            <a:r>
              <a:rPr lang="en-US" dirty="0"/>
              <a:t> = max</a:t>
            </a:r>
            <a:r>
              <a:rPr lang="el-GR" baseline="-25000" dirty="0"/>
              <a:t>α </a:t>
            </a:r>
            <a:r>
              <a:rPr lang="en-US" dirty="0" err="1"/>
              <a:t>min</a:t>
            </a:r>
            <a:r>
              <a:rPr lang="en-US" baseline="-25000" dirty="0" err="1"/>
              <a:t>w,b</a:t>
            </a:r>
            <a:r>
              <a:rPr lang="en-US" baseline="-25000" dirty="0"/>
              <a:t> </a:t>
            </a:r>
            <a:r>
              <a:rPr lang="en-US" dirty="0"/>
              <a:t>(½||w||</a:t>
            </a:r>
            <a:r>
              <a:rPr lang="en-US" baseline="30000" dirty="0"/>
              <a:t>2</a:t>
            </a:r>
            <a:r>
              <a:rPr lang="en-US" dirty="0"/>
              <a:t> + ∑</a:t>
            </a:r>
            <a:r>
              <a:rPr lang="en-US" baseline="-25000" dirty="0" err="1"/>
              <a:t>i</a:t>
            </a:r>
            <a:r>
              <a:rPr lang="en-US" baseline="-25000" dirty="0"/>
              <a:t>=1…m</a:t>
            </a:r>
            <a:r>
              <a:rPr lang="en-US" dirty="0"/>
              <a:t> 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(1 –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/>
              <a:t> + b))))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DUAL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…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L(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m</a:t>
            </a:r>
            <a:r>
              <a:rPr lang="en-US" dirty="0">
                <a:sym typeface="Wingdings" panose="05000000000000000000" pitchFamily="2" charset="2"/>
              </a:rPr>
              <a:t>)</a:t>
            </a:r>
            <a:r>
              <a:rPr lang="en-US" dirty="0"/>
              <a:t> = (∑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− ½ ∑</a:t>
            </a:r>
            <a:r>
              <a:rPr lang="en-US" baseline="-25000" dirty="0" err="1"/>
              <a:t>i,j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l-GR" dirty="0"/>
              <a:t>α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 err="1"/>
              <a:t>y</a:t>
            </a:r>
            <a:r>
              <a:rPr lang="en-US" baseline="-25000" dirty="0" err="1"/>
              <a:t>j</a:t>
            </a:r>
            <a:r>
              <a:rPr lang="en-US" dirty="0"/>
              <a:t> x</a:t>
            </a:r>
            <a:r>
              <a:rPr lang="en-US" baseline="-25000" dirty="0"/>
              <a:t>i</a:t>
            </a:r>
            <a:r>
              <a:rPr lang="en-US" dirty="0"/>
              <a:t> ·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03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F55D7F-0816-2324-3427-4328BE5C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Interlude – CVXOPT Package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A7DAD1A-821C-668D-86CD-1D973C3700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:r>
                  <a:rPr lang="en-US" dirty="0"/>
                  <a:t>We need: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n-US" b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smtClean="0"/>
                        <m:t>, </m:t>
                      </m:r>
                      <m:r>
                        <m:rPr>
                          <m:nor/>
                        </m:rPr>
                        <a:rPr lang="en-US" smtClean="0"/>
                        <m:t>matrix</m:t>
                      </m:r>
                      <m:r>
                        <m:rPr>
                          <m:nor/>
                        </m:rPr>
                        <a:rPr lang="en-US" smtClean="0"/>
                        <m:t> </m:t>
                      </m:r>
                      <m:r>
                        <m:rPr>
                          <m:nor/>
                        </m:rPr>
                        <a:rPr lang="en-US" smtClean="0"/>
                        <m:t>𝑃</m:t>
                      </m:r>
                      <m:r>
                        <m:rPr>
                          <m:nor/>
                        </m:rPr>
                        <a:rPr lang="en-US" smtClean="0"/>
                        <m:t> </m:t>
                      </m:r>
                      <m:r>
                        <m:rPr>
                          <m:nor/>
                        </m:rPr>
                        <a:rPr lang="en-US" smtClean="0"/>
                        <m:t>is</m:t>
                      </m:r>
                      <m:r>
                        <m:rPr>
                          <m:nor/>
                        </m:rPr>
                        <a:rPr lang="en-US" smtClean="0"/>
                        <m:t> </m:t>
                      </m:r>
                      <m:r>
                        <m:rPr>
                          <m:nor/>
                        </m:rPr>
                        <a:rPr lang="en-US" smtClean="0"/>
                        <m:t>of</m:t>
                      </m:r>
                      <m:r>
                        <m:rPr>
                          <m:nor/>
                        </m:rPr>
                        <a:rPr lang="en-US" smtClean="0"/>
                        <m:t> </m:t>
                      </m:r>
                      <m:r>
                        <m:rPr>
                          <m:nor/>
                        </m:rPr>
                        <a:rPr lang="en-US" smtClean="0"/>
                        <m:t>shape</m:t>
                      </m:r>
                      <m:r>
                        <m:rPr>
                          <m:nor/>
                        </m:rPr>
                        <a:rPr lang="en-US" smtClean="0"/>
                        <m:t> </m:t>
                      </m:r>
                      <m:r>
                        <m:rPr>
                          <m:nor/>
                        </m:rPr>
                        <a:rPr lang="en-US" smtClean="0"/>
                        <m:t>𝑚</m:t>
                      </m:r>
                      <m:r>
                        <m:rPr>
                          <m:nor/>
                        </m:rPr>
                        <a:rPr lang="en-US" smtClean="0"/>
                        <m:t>×</m:t>
                      </m:r>
                      <m:r>
                        <m:rPr>
                          <m:nor/>
                        </m:rPr>
                        <a:rPr lang="en-US" smtClean="0"/>
                        <m:t>𝑚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/>
                        <m:t>q</m:t>
                      </m:r>
                      <m:r>
                        <m:rPr>
                          <m:nor/>
                        </m:rPr>
                        <a:rPr lang="en-US" b="0" i="0" smtClean="0"/>
                        <m:t>=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𝑑𝑖𝑎𝑔𝑜𝑛𝑎𝑙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𝑙𝑎𝑏𝑒𝑙𝑠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</m:oMath>
                  </m:oMathPara>
                </a14:m>
                <a:endParaRPr lang="en-US" b="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𝑠𝑐𝑎𝑙𝑎𝑟</m:t>
                      </m:r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A7DAD1A-821C-668D-86CD-1D973C370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4" name="Picture 10" descr="\begin{array}[t]{ll}&#10;\mbox{minimize} &amp; (1/2) x^TPx + q^T x \\&#10;\mbox{subject to} &amp; Gx \preceq h \\ &amp; Ax = b&#10;\end{array}">
            <a:extLst>
              <a:ext uri="{FF2B5EF4-FFF2-40B4-BE49-F238E27FC236}">
                <a16:creationId xmlns:a16="http://schemas.microsoft.com/office/drawing/2014/main" id="{20F38472-FD7D-A2BE-1D73-83AD10C62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1885390"/>
            <a:ext cx="21907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B7EB8B-377F-6A8A-6BB6-3DDF20CB5843}"/>
                  </a:ext>
                </a:extLst>
              </p14:cNvPr>
              <p14:cNvContentPartPr/>
              <p14:nvPr/>
            </p14:nvContentPartPr>
            <p14:xfrm>
              <a:off x="3133080" y="2537640"/>
              <a:ext cx="313200" cy="1586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B7EB8B-377F-6A8A-6BB6-3DDF20CB58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3720" y="2528280"/>
                <a:ext cx="331920" cy="160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6042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AAFC05-B396-4BA5-AC27-D99F0533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</a:t>
            </a:r>
            <a:r>
              <a:rPr lang="en-US"/>
              <a:t>Neural Networks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06FC4E-FD0F-473E-9508-37BE1BA9F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27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Feed-Forward Neural Network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Initialize Weights</a:t>
            </a:r>
          </a:p>
          <a:p>
            <a:pPr marL="0" indent="0">
              <a:buNone/>
            </a:pPr>
            <a:r>
              <a:rPr lang="en-US" dirty="0"/>
              <a:t>SGD loop (for random example):</a:t>
            </a:r>
          </a:p>
          <a:p>
            <a:pPr marL="0" indent="0">
              <a:buNone/>
            </a:pPr>
            <a:r>
              <a:rPr lang="en-US" dirty="0"/>
              <a:t>	forward propagate for 	activations</a:t>
            </a:r>
          </a:p>
          <a:p>
            <a:pPr marL="0" indent="0">
              <a:buNone/>
            </a:pPr>
            <a:r>
              <a:rPr lang="en-US" dirty="0"/>
              <a:t>	backward propagate for 	derivatives</a:t>
            </a:r>
          </a:p>
          <a:p>
            <a:pPr marL="0" indent="0">
              <a:buNone/>
            </a:pPr>
            <a:r>
              <a:rPr lang="en-US" dirty="0"/>
              <a:t>	update weights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</a:p>
          <a:p>
            <a:pPr algn="ctr"/>
            <a:r>
              <a:rPr lang="en-US" sz="1050" dirty="0"/>
              <a:t>z=-4</a:t>
            </a:r>
          </a:p>
          <a:p>
            <a:pPr algn="ctr"/>
            <a:r>
              <a:rPr lang="en-US" sz="1050" dirty="0"/>
              <a:t>a=0</a:t>
            </a:r>
          </a:p>
          <a:p>
            <a:pPr algn="ctr"/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</a:p>
          <a:p>
            <a:pPr algn="ctr"/>
            <a:r>
              <a:rPr lang="en-US" sz="1050" dirty="0"/>
              <a:t>z=4</a:t>
            </a:r>
          </a:p>
          <a:p>
            <a:pPr algn="ctr"/>
            <a:r>
              <a:rPr lang="en-US" sz="1050" dirty="0"/>
              <a:t>a=4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z=1</a:t>
            </a:r>
          </a:p>
          <a:p>
            <a:pPr algn="ctr"/>
            <a:r>
              <a:rPr lang="en-US" sz="1050" dirty="0"/>
              <a:t>a=1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Z=0</a:t>
            </a:r>
          </a:p>
          <a:p>
            <a:pPr algn="ctr"/>
            <a:r>
              <a:rPr lang="en-US" sz="1050" dirty="0"/>
              <a:t>a=0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z=2</a:t>
            </a:r>
          </a:p>
          <a:p>
            <a:pPr algn="ctr"/>
            <a:r>
              <a:rPr lang="en-US" sz="1050" dirty="0"/>
              <a:t>a=2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753B4-F50D-45FD-B17C-0D1A97DFA6CA}"/>
              </a:ext>
            </a:extLst>
          </p:cNvPr>
          <p:cNvSpPr txBox="1"/>
          <p:nvPr/>
        </p:nvSpPr>
        <p:spPr>
          <a:xfrm>
            <a:off x="245378" y="290384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363D6D-363C-4EA6-95F6-E2B72409CD60}"/>
              </a:ext>
            </a:extLst>
          </p:cNvPr>
          <p:cNvSpPr txBox="1"/>
          <p:nvPr/>
        </p:nvSpPr>
        <p:spPr>
          <a:xfrm>
            <a:off x="257962" y="441051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107BC-F9AD-48B4-A26C-607E2E37604B}"/>
              </a:ext>
            </a:extLst>
          </p:cNvPr>
          <p:cNvSpPr txBox="1"/>
          <p:nvPr/>
        </p:nvSpPr>
        <p:spPr>
          <a:xfrm>
            <a:off x="848525" y="412447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206B0E-BDE7-4230-9067-ADCB24D616D8}"/>
              </a:ext>
            </a:extLst>
          </p:cNvPr>
          <p:cNvSpPr txBox="1"/>
          <p:nvPr/>
        </p:nvSpPr>
        <p:spPr>
          <a:xfrm>
            <a:off x="968363" y="37619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B90CE7-D816-4FF0-AB55-8A1C1EA46DE8}"/>
              </a:ext>
            </a:extLst>
          </p:cNvPr>
          <p:cNvSpPr txBox="1"/>
          <p:nvPr/>
        </p:nvSpPr>
        <p:spPr>
          <a:xfrm>
            <a:off x="923292" y="350449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8F7D83-4E3C-483C-9EE4-99D75B02C63A}"/>
              </a:ext>
            </a:extLst>
          </p:cNvPr>
          <p:cNvSpPr txBox="1"/>
          <p:nvPr/>
        </p:nvSpPr>
        <p:spPr>
          <a:xfrm>
            <a:off x="650053" y="284244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E6AD7C-8007-41C8-BDD7-DA7D8731FFE1}"/>
              </a:ext>
            </a:extLst>
          </p:cNvPr>
          <p:cNvSpPr txBox="1"/>
          <p:nvPr/>
        </p:nvSpPr>
        <p:spPr>
          <a:xfrm>
            <a:off x="833995" y="250472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052868-5F8C-4811-A3E1-0AED99CC74DA}"/>
              </a:ext>
            </a:extLst>
          </p:cNvPr>
          <p:cNvSpPr txBox="1"/>
          <p:nvPr/>
        </p:nvSpPr>
        <p:spPr>
          <a:xfrm>
            <a:off x="692700" y="2233858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287D2-AA6D-4C04-8EEE-1B4AA95B59A1}"/>
              </a:ext>
            </a:extLst>
          </p:cNvPr>
          <p:cNvSpPr txBox="1"/>
          <p:nvPr/>
        </p:nvSpPr>
        <p:spPr>
          <a:xfrm>
            <a:off x="631160" y="1766900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C55EC1-1170-4187-A7F3-CC3BAFCB7C3D}"/>
              </a:ext>
            </a:extLst>
          </p:cNvPr>
          <p:cNvSpPr txBox="1"/>
          <p:nvPr/>
        </p:nvSpPr>
        <p:spPr>
          <a:xfrm>
            <a:off x="973509" y="179917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8E97457-6C23-4DAE-A17F-767D8873A0D3}"/>
              </a:ext>
            </a:extLst>
          </p:cNvPr>
          <p:cNvSpPr txBox="1"/>
          <p:nvPr/>
        </p:nvSpPr>
        <p:spPr>
          <a:xfrm>
            <a:off x="1233668" y="1597692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8062FC-506D-43A8-A848-89A5C548A28E}"/>
              </a:ext>
            </a:extLst>
          </p:cNvPr>
          <p:cNvSpPr txBox="1"/>
          <p:nvPr/>
        </p:nvSpPr>
        <p:spPr>
          <a:xfrm>
            <a:off x="2647677" y="4274727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D14D94E-DAFF-47C4-9ADC-A64A570952CB}"/>
              </a:ext>
            </a:extLst>
          </p:cNvPr>
          <p:cNvSpPr txBox="1"/>
          <p:nvPr/>
        </p:nvSpPr>
        <p:spPr>
          <a:xfrm>
            <a:off x="2508095" y="3403786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5ECCE9-68F9-4BBE-A6D1-AE22D56E739B}"/>
              </a:ext>
            </a:extLst>
          </p:cNvPr>
          <p:cNvSpPr txBox="1"/>
          <p:nvPr/>
        </p:nvSpPr>
        <p:spPr>
          <a:xfrm>
            <a:off x="2480906" y="2433251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D6FDDF-3BAE-4266-9112-38E12B6BD3BB}"/>
              </a:ext>
            </a:extLst>
          </p:cNvPr>
          <p:cNvSpPr txBox="1"/>
          <p:nvPr/>
        </p:nvSpPr>
        <p:spPr>
          <a:xfrm>
            <a:off x="2312899" y="1528609"/>
            <a:ext cx="304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94FD4B-7910-4188-BA8E-EE6B01C07873}"/>
              </a:ext>
            </a:extLst>
          </p:cNvPr>
          <p:cNvSpPr txBox="1"/>
          <p:nvPr/>
        </p:nvSpPr>
        <p:spPr>
          <a:xfrm>
            <a:off x="2498173" y="3900423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5A5E3A-F2DC-47AC-A29C-5D5B9AA7B9E7}"/>
              </a:ext>
            </a:extLst>
          </p:cNvPr>
          <p:cNvSpPr txBox="1"/>
          <p:nvPr/>
        </p:nvSpPr>
        <p:spPr>
          <a:xfrm>
            <a:off x="2522265" y="294506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4A9B66-C221-46F8-B867-F3DF1C17DBE6}"/>
              </a:ext>
            </a:extLst>
          </p:cNvPr>
          <p:cNvSpPr txBox="1"/>
          <p:nvPr/>
        </p:nvSpPr>
        <p:spPr>
          <a:xfrm>
            <a:off x="2764185" y="210872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E1F0D6-EA25-415D-AC29-C98945D69099}"/>
              </a:ext>
            </a:extLst>
          </p:cNvPr>
          <p:cNvSpPr txBox="1"/>
          <p:nvPr/>
        </p:nvSpPr>
        <p:spPr>
          <a:xfrm>
            <a:off x="2841360" y="173087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040CF-13A9-48E8-B932-9840F974A04C}"/>
              </a:ext>
            </a:extLst>
          </p:cNvPr>
          <p:cNvSpPr txBox="1"/>
          <p:nvPr/>
        </p:nvSpPr>
        <p:spPr>
          <a:xfrm>
            <a:off x="4680538" y="3180843"/>
            <a:ext cx="46198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Cost</a:t>
            </a:r>
          </a:p>
          <a:p>
            <a:r>
              <a:rPr lang="en-US" sz="1050" dirty="0"/>
              <a:t>16</a:t>
            </a:r>
          </a:p>
          <a:p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A993DA-CD7B-4E0C-81DA-6EED13B79362}"/>
                  </a:ext>
                </a:extLst>
              </p:cNvPr>
              <p:cNvSpPr/>
              <p:nvPr/>
            </p:nvSpPr>
            <p:spPr>
              <a:xfrm>
                <a:off x="5760744" y="4487610"/>
                <a:ext cx="1425198" cy="264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sz="1050" dirty="0"/>
                            <m:t>δ</m:t>
                          </m:r>
                        </m:e>
                        <m:sup>
                          <m:r>
                            <a:rPr lang="en-US" sz="105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050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 sz="1050"/>
                        <m:t>C</m:t>
                      </m:r>
                      <m:r>
                        <m:rPr>
                          <m:nor/>
                        </m:rPr>
                        <a:rPr lang="en-US" sz="1050"/>
                        <m:t> ⊙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sz="10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A993DA-CD7B-4E0C-81DA-6EED13B793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744" y="4487610"/>
                <a:ext cx="1425198" cy="264368"/>
              </a:xfrm>
              <a:prstGeom prst="rect">
                <a:avLst/>
              </a:prstGeom>
              <a:blipFill>
                <a:blip r:embed="rId2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BEFD1F-E21A-4212-8C6C-FF0459FE1143}"/>
                  </a:ext>
                </a:extLst>
              </p:cNvPr>
              <p:cNvSpPr txBox="1"/>
              <p:nvPr/>
            </p:nvSpPr>
            <p:spPr>
              <a:xfrm>
                <a:off x="3388022" y="1560076"/>
                <a:ext cx="836255" cy="414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eqArr>
                            <m:eqArrPr>
                              <m:ctrlPr>
                                <a:rPr lang="el-GR" sz="105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m:rPr>
                                  <m:nor/>
                                </m:rPr>
                                <a:rPr lang="en-US" sz="1050" dirty="0"/>
                                <m:t>=16 ∗ 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a:rPr lang="en-US" sz="1050" i="1" dirty="0">
                                  <a:latin typeface="Cambria Math" panose="02040503050406030204" pitchFamily="18" charset="0"/>
                                </a:rPr>
                                <m:t>=16</m:t>
                              </m:r>
                            </m:e>
                          </m:eqArr>
                        </m:e>
                        <m:sup/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BEFD1F-E21A-4212-8C6C-FF0459FE1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022" y="1560076"/>
                <a:ext cx="836255" cy="414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A1E002-E807-494B-8076-32DAD429D01C}"/>
                  </a:ext>
                </a:extLst>
              </p:cNvPr>
              <p:cNvSpPr txBox="1"/>
              <p:nvPr/>
            </p:nvSpPr>
            <p:spPr>
              <a:xfrm>
                <a:off x="3320449" y="3210025"/>
                <a:ext cx="873124" cy="414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eqArr>
                            <m:eqArrPr>
                              <m:ctrlPr>
                                <a:rPr lang="el-GR" sz="105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m:rPr>
                                  <m:nor/>
                                </m:rPr>
                                <a:rPr lang="en-US" sz="1050" dirty="0"/>
                                <m:t>=16 ∗ 0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l-GR" sz="1050" dirty="0"/>
                                <m:t>δ</m:t>
                              </m:r>
                              <m:r>
                                <a:rPr lang="en-US" sz="1050" i="1" dirty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  <m:sup/>
                      </m:s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EA1E002-E807-494B-8076-32DAD429D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449" y="3210025"/>
                <a:ext cx="873124" cy="414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5842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5CC5-134D-4BD4-B9A1-6DE80500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Limits of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1B286-9E75-4B85-AB53-C727E56EE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What Is The Stock Market Trying To Tell Us About The Economy? And Should We  Listen?">
            <a:extLst>
              <a:ext uri="{FF2B5EF4-FFF2-40B4-BE49-F238E27FC236}">
                <a16:creationId xmlns:a16="http://schemas.microsoft.com/office/drawing/2014/main" id="{CA05D897-9805-41AD-BF17-12D54740B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54" y="1152475"/>
            <a:ext cx="5784291" cy="380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84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9308F0-9460-45DD-8ADF-325D630F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Limits of Neural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E95249-CDE4-43D5-AEF1-177316D3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GDO H20 10 inch Touch screen Car DVR Rear View Mirror Dash cam Full HD Car  Camera 1080P Back Camera Dual lens video Recorder|DVR/Dash Camera| -  AliExpress">
            <a:extLst>
              <a:ext uri="{FF2B5EF4-FFF2-40B4-BE49-F238E27FC236}">
                <a16:creationId xmlns:a16="http://schemas.microsoft.com/office/drawing/2014/main" id="{638EDF99-18A9-4BDA-96CF-7E7210153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069" y="1152475"/>
            <a:ext cx="3921862" cy="392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524FFA-427A-CAE0-C810-F64A5DCF2E2F}"/>
                  </a:ext>
                </a:extLst>
              </p14:cNvPr>
              <p14:cNvContentPartPr/>
              <p14:nvPr/>
            </p14:nvContentPartPr>
            <p14:xfrm>
              <a:off x="380880" y="1392480"/>
              <a:ext cx="7678080" cy="3085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524FFA-427A-CAE0-C810-F64A5DCF2E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520" y="1383120"/>
                <a:ext cx="7696800" cy="310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70702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90A3-3971-48F4-BF48-9D6D7749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NN vs. Feed-Forward (regular) 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D9092-977A-431B-8D59-A6024DFA4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recurrent neural networks vs. feedforward neural networks">
            <a:extLst>
              <a:ext uri="{FF2B5EF4-FFF2-40B4-BE49-F238E27FC236}">
                <a16:creationId xmlns:a16="http://schemas.microsoft.com/office/drawing/2014/main" id="{C8CD2FEC-D473-4D8E-B4BC-D84FD982C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475"/>
            <a:ext cx="91440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14F9FB3-0D3E-0E67-4E91-17610EB26EDA}"/>
                  </a:ext>
                </a:extLst>
              </p14:cNvPr>
              <p14:cNvContentPartPr/>
              <p14:nvPr/>
            </p14:nvContentPartPr>
            <p14:xfrm>
              <a:off x="3128400" y="969480"/>
              <a:ext cx="4759920" cy="970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14F9FB3-0D3E-0E67-4E91-17610EB26E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9040" y="960120"/>
                <a:ext cx="4778640" cy="9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4669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2CAF-83BC-4388-A4E0-9B064094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Going On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62246-EAF7-4F63-A746-95161B2B6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olled vs unrolled versions of recurrent neural networks ">
            <a:extLst>
              <a:ext uri="{FF2B5EF4-FFF2-40B4-BE49-F238E27FC236}">
                <a16:creationId xmlns:a16="http://schemas.microsoft.com/office/drawing/2014/main" id="{857DE24A-83A3-44A2-85CE-570AF2D23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731375"/>
            <a:ext cx="9080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1285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426A-60EE-4825-AE80-D45E801DB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Going On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3B81B-1582-4489-8361-20DFC1EEA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Regular FF Neural Net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D8D494C-5DDB-41D2-80B4-C9A9518FD743}"/>
              </a:ext>
            </a:extLst>
          </p:cNvPr>
          <p:cNvSpPr/>
          <p:nvPr/>
        </p:nvSpPr>
        <p:spPr>
          <a:xfrm>
            <a:off x="7416201" y="377437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29BAEB-2B8C-4D7C-ABB5-13330B32BF5F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4764440" y="2652335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DA5322-2E4B-4A1B-946B-B35DC31DECC5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4764441" y="1415444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9952CE-7D52-484E-A23F-DCAE6AB86CB6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4764440" y="3416504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B6EBAF0-37C9-4928-A534-55D0D873D3CC}"/>
              </a:ext>
            </a:extLst>
          </p:cNvPr>
          <p:cNvSpPr/>
          <p:nvPr/>
        </p:nvSpPr>
        <p:spPr>
          <a:xfrm>
            <a:off x="7416200" y="2260449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356D62-86FD-4BCC-94FE-AC949D16A4B6}"/>
              </a:ext>
            </a:extLst>
          </p:cNvPr>
          <p:cNvSpPr/>
          <p:nvPr/>
        </p:nvSpPr>
        <p:spPr>
          <a:xfrm>
            <a:off x="4238502" y="2389366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686C28-A445-40FC-98CB-DA3045630BB1}"/>
              </a:ext>
            </a:extLst>
          </p:cNvPr>
          <p:cNvSpPr/>
          <p:nvPr/>
        </p:nvSpPr>
        <p:spPr>
          <a:xfrm>
            <a:off x="4238503" y="11524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CE1651-87EC-4BA9-A35A-A3BBF57EC232}"/>
              </a:ext>
            </a:extLst>
          </p:cNvPr>
          <p:cNvSpPr/>
          <p:nvPr/>
        </p:nvSpPr>
        <p:spPr>
          <a:xfrm>
            <a:off x="4238502" y="392105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67F359-4C3D-4D0E-87D9-1F369E79D0BA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 flipV="1">
            <a:off x="4764440" y="2265518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FCD793-7A32-44B4-A0D2-FEDCBE4D12D6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>
            <a:off x="4764441" y="1415444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3C085F-2CEC-48E4-88D3-214594562D6A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 flipV="1">
            <a:off x="4764440" y="2265518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E8F9A15-04C4-4562-8A83-8CC22F89B4CF}"/>
              </a:ext>
            </a:extLst>
          </p:cNvPr>
          <p:cNvSpPr/>
          <p:nvPr/>
        </p:nvSpPr>
        <p:spPr>
          <a:xfrm>
            <a:off x="5843672" y="3017412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92C453-1B77-4EA6-B6EA-94035B1F2A0A}"/>
              </a:ext>
            </a:extLst>
          </p:cNvPr>
          <p:cNvSpPr/>
          <p:nvPr/>
        </p:nvSpPr>
        <p:spPr>
          <a:xfrm>
            <a:off x="5843672" y="186642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01BE638-27FF-4242-8474-C6827CA26204}"/>
              </a:ext>
            </a:extLst>
          </p:cNvPr>
          <p:cNvSpPr/>
          <p:nvPr/>
        </p:nvSpPr>
        <p:spPr>
          <a:xfrm>
            <a:off x="5843672" y="4169980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9DB06C-BE94-46B7-BCC6-CF64D52C7D1B}"/>
              </a:ext>
            </a:extLst>
          </p:cNvPr>
          <p:cNvCxnSpPr>
            <a:cxnSpLocks/>
            <a:stCxn id="9" idx="6"/>
            <a:endCxn id="18" idx="2"/>
          </p:cNvCxnSpPr>
          <p:nvPr/>
        </p:nvCxnSpPr>
        <p:spPr>
          <a:xfrm>
            <a:off x="4764440" y="2652335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9FFD377-2D2A-4AA5-A2CF-F91B2F5BBD57}"/>
              </a:ext>
            </a:extLst>
          </p:cNvPr>
          <p:cNvCxnSpPr>
            <a:cxnSpLocks/>
            <a:stCxn id="10" idx="6"/>
            <a:endCxn id="18" idx="2"/>
          </p:cNvCxnSpPr>
          <p:nvPr/>
        </p:nvCxnSpPr>
        <p:spPr>
          <a:xfrm>
            <a:off x="4764441" y="1415444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BACC31-7DDF-4B8E-B8C5-9B8E705468D0}"/>
              </a:ext>
            </a:extLst>
          </p:cNvPr>
          <p:cNvCxnSpPr>
            <a:cxnSpLocks/>
            <a:stCxn id="11" idx="6"/>
            <a:endCxn id="18" idx="2"/>
          </p:cNvCxnSpPr>
          <p:nvPr/>
        </p:nvCxnSpPr>
        <p:spPr>
          <a:xfrm>
            <a:off x="4764440" y="4184022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60222940-78D4-42FF-8C26-476ECFECF667}"/>
              </a:ext>
            </a:extLst>
          </p:cNvPr>
          <p:cNvSpPr/>
          <p:nvPr/>
        </p:nvSpPr>
        <p:spPr>
          <a:xfrm>
            <a:off x="5979794" y="1152475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C7B342-241F-4AB7-8163-3F73BAB32926}"/>
              </a:ext>
            </a:extLst>
          </p:cNvPr>
          <p:cNvCxnSpPr>
            <a:cxnSpLocks/>
            <a:stCxn id="22" idx="6"/>
            <a:endCxn id="8" idx="2"/>
          </p:cNvCxnSpPr>
          <p:nvPr/>
        </p:nvCxnSpPr>
        <p:spPr>
          <a:xfrm>
            <a:off x="6505732" y="1415444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994385-603E-46C7-B579-5256E2B5BF26}"/>
              </a:ext>
            </a:extLst>
          </p:cNvPr>
          <p:cNvCxnSpPr>
            <a:cxnSpLocks/>
            <a:stCxn id="17" idx="6"/>
            <a:endCxn id="8" idx="2"/>
          </p:cNvCxnSpPr>
          <p:nvPr/>
        </p:nvCxnSpPr>
        <p:spPr>
          <a:xfrm>
            <a:off x="6641856" y="2265518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064426-E179-492A-A813-29BD4EE76716}"/>
              </a:ext>
            </a:extLst>
          </p:cNvPr>
          <p:cNvCxnSpPr>
            <a:cxnSpLocks/>
            <a:stCxn id="16" idx="6"/>
            <a:endCxn id="4" idx="2"/>
          </p:cNvCxnSpPr>
          <p:nvPr/>
        </p:nvCxnSpPr>
        <p:spPr>
          <a:xfrm>
            <a:off x="6641855" y="3416504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B33572-9F2A-4C34-A998-2A885EBF336B}"/>
              </a:ext>
            </a:extLst>
          </p:cNvPr>
          <p:cNvCxnSpPr>
            <a:cxnSpLocks/>
            <a:stCxn id="18" idx="6"/>
            <a:endCxn id="4" idx="2"/>
          </p:cNvCxnSpPr>
          <p:nvPr/>
        </p:nvCxnSpPr>
        <p:spPr>
          <a:xfrm flipV="1">
            <a:off x="6641855" y="4173468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8C3A8EE-870E-4506-89C0-F43F1216D25F}"/>
              </a:ext>
            </a:extLst>
          </p:cNvPr>
          <p:cNvCxnSpPr>
            <a:cxnSpLocks/>
            <a:stCxn id="17" idx="6"/>
            <a:endCxn id="4" idx="2"/>
          </p:cNvCxnSpPr>
          <p:nvPr/>
        </p:nvCxnSpPr>
        <p:spPr>
          <a:xfrm>
            <a:off x="6641855" y="2265518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6B03776-A485-453E-A2AB-273185522C10}"/>
              </a:ext>
            </a:extLst>
          </p:cNvPr>
          <p:cNvCxnSpPr>
            <a:cxnSpLocks/>
            <a:stCxn id="16" idx="6"/>
            <a:endCxn id="8" idx="2"/>
          </p:cNvCxnSpPr>
          <p:nvPr/>
        </p:nvCxnSpPr>
        <p:spPr>
          <a:xfrm flipV="1">
            <a:off x="6641856" y="2659541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4D92BC8-AB52-46EE-AD5F-13B254E8B862}"/>
              </a:ext>
            </a:extLst>
          </p:cNvPr>
          <p:cNvCxnSpPr>
            <a:cxnSpLocks/>
            <a:stCxn id="18" idx="6"/>
            <a:endCxn id="8" idx="2"/>
          </p:cNvCxnSpPr>
          <p:nvPr/>
        </p:nvCxnSpPr>
        <p:spPr>
          <a:xfrm flipV="1">
            <a:off x="6641856" y="2659541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AB84BCC-B447-46A5-A0D9-75C222A03522}"/>
              </a:ext>
            </a:extLst>
          </p:cNvPr>
          <p:cNvCxnSpPr>
            <a:cxnSpLocks/>
            <a:stCxn id="22" idx="6"/>
            <a:endCxn id="4" idx="2"/>
          </p:cNvCxnSpPr>
          <p:nvPr/>
        </p:nvCxnSpPr>
        <p:spPr>
          <a:xfrm>
            <a:off x="6505732" y="1415444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4794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426A-60EE-4825-AE80-D45E801DB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Going On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3B81B-1582-4489-8361-20DFC1EEA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8B13BA8-116A-4A11-AAE1-04C9FC8EB9E5}"/>
              </a:ext>
            </a:extLst>
          </p:cNvPr>
          <p:cNvGrpSpPr/>
          <p:nvPr/>
        </p:nvGrpSpPr>
        <p:grpSpPr>
          <a:xfrm>
            <a:off x="3871558" y="-330936"/>
            <a:ext cx="4342827" cy="5299100"/>
            <a:chOff x="3871558" y="-330936"/>
            <a:chExt cx="4342827" cy="52991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D8D494C-5DDB-41D2-80B4-C9A9518FD743}"/>
                </a:ext>
              </a:extLst>
            </p:cNvPr>
            <p:cNvSpPr/>
            <p:nvPr/>
          </p:nvSpPr>
          <p:spPr>
            <a:xfrm>
              <a:off x="7854542" y="442997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729BAEB-2B8C-4D7C-ABB5-13330B32BF5F}"/>
                </a:ext>
              </a:extLst>
            </p:cNvPr>
            <p:cNvCxnSpPr>
              <a:cxnSpLocks/>
              <a:stCxn id="9" idx="6"/>
              <a:endCxn id="16" idx="2"/>
            </p:cNvCxnSpPr>
            <p:nvPr/>
          </p:nvCxnSpPr>
          <p:spPr>
            <a:xfrm>
              <a:off x="6169063" y="3927374"/>
              <a:ext cx="976541" cy="341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2DA5322-2E4B-4A1B-946B-B35DC31DECC5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>
              <a:off x="6169063" y="3369750"/>
              <a:ext cx="976541" cy="898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D9952CE-7D52-484E-A23F-DCAE6AB86CB6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 flipV="1">
              <a:off x="6169063" y="4268635"/>
              <a:ext cx="976541" cy="349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6EBAF0-37C9-4928-A534-55D0D873D3CC}"/>
                </a:ext>
              </a:extLst>
            </p:cNvPr>
            <p:cNvSpPr/>
            <p:nvPr/>
          </p:nvSpPr>
          <p:spPr>
            <a:xfrm>
              <a:off x="7854542" y="374745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6356D62-86FD-4BCC-94FE-AC949D16A4B6}"/>
                </a:ext>
              </a:extLst>
            </p:cNvPr>
            <p:cNvSpPr/>
            <p:nvPr/>
          </p:nvSpPr>
          <p:spPr>
            <a:xfrm>
              <a:off x="5931956" y="3808820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686C28-A445-40FC-98CB-DA3045630BB1}"/>
                </a:ext>
              </a:extLst>
            </p:cNvPr>
            <p:cNvSpPr/>
            <p:nvPr/>
          </p:nvSpPr>
          <p:spPr>
            <a:xfrm>
              <a:off x="5931956" y="325119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FCE1651-87EC-4BA9-A35A-A3BBF57EC232}"/>
                </a:ext>
              </a:extLst>
            </p:cNvPr>
            <p:cNvSpPr/>
            <p:nvPr/>
          </p:nvSpPr>
          <p:spPr>
            <a:xfrm>
              <a:off x="5931956" y="449934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F67F359-4C3D-4D0E-87D9-1F369E79D0BA}"/>
                </a:ext>
              </a:extLst>
            </p:cNvPr>
            <p:cNvCxnSpPr>
              <a:cxnSpLocks/>
              <a:stCxn id="9" idx="6"/>
              <a:endCxn id="17" idx="2"/>
            </p:cNvCxnSpPr>
            <p:nvPr/>
          </p:nvCxnSpPr>
          <p:spPr>
            <a:xfrm flipV="1">
              <a:off x="6169063" y="3749739"/>
              <a:ext cx="976541" cy="177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2FCD793-7A32-44B4-A0D2-FEDCBE4D12D6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>
              <a:off x="6169063" y="3369750"/>
              <a:ext cx="976541" cy="37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23C085F-2CEC-48E4-88D3-214594562D6A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 flipV="1">
              <a:off x="6169063" y="3749739"/>
              <a:ext cx="976541" cy="86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8F9A15-04C4-4562-8A83-8CC22F89B4CF}"/>
                </a:ext>
              </a:extLst>
            </p:cNvPr>
            <p:cNvSpPr/>
            <p:nvPr/>
          </p:nvSpPr>
          <p:spPr>
            <a:xfrm>
              <a:off x="7145604" y="408871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92C453-1B77-4EA6-B6EA-94035B1F2A0A}"/>
                </a:ext>
              </a:extLst>
            </p:cNvPr>
            <p:cNvSpPr/>
            <p:nvPr/>
          </p:nvSpPr>
          <p:spPr>
            <a:xfrm>
              <a:off x="7145604" y="3569817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1BE638-27FF-4242-8474-C6827CA26204}"/>
                </a:ext>
              </a:extLst>
            </p:cNvPr>
            <p:cNvSpPr/>
            <p:nvPr/>
          </p:nvSpPr>
          <p:spPr>
            <a:xfrm>
              <a:off x="7145604" y="460832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19DB06C-BE94-46B7-BCC6-CF64D52C7D1B}"/>
                </a:ext>
              </a:extLst>
            </p:cNvPr>
            <p:cNvCxnSpPr>
              <a:cxnSpLocks/>
              <a:stCxn id="9" idx="6"/>
              <a:endCxn id="18" idx="2"/>
            </p:cNvCxnSpPr>
            <p:nvPr/>
          </p:nvCxnSpPr>
          <p:spPr>
            <a:xfrm>
              <a:off x="6169063" y="3927374"/>
              <a:ext cx="976541" cy="86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9FFD377-2D2A-4AA5-A2CF-F91B2F5BBD57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>
              <a:off x="6169063" y="3369750"/>
              <a:ext cx="976541" cy="1418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4BACC31-7DDF-4B8E-B8C5-9B8E705468D0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>
              <a:off x="6169063" y="4617899"/>
              <a:ext cx="976541" cy="170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0222940-78D4-42FF-8C26-476ECFECF667}"/>
                </a:ext>
              </a:extLst>
            </p:cNvPr>
            <p:cNvSpPr/>
            <p:nvPr/>
          </p:nvSpPr>
          <p:spPr>
            <a:xfrm>
              <a:off x="7206971" y="3247949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C7B342-241F-4AB7-8163-3F73BAB32926}"/>
                </a:ext>
              </a:extLst>
            </p:cNvPr>
            <p:cNvCxnSpPr>
              <a:cxnSpLocks/>
              <a:stCxn id="22" idx="6"/>
              <a:endCxn id="8" idx="2"/>
            </p:cNvCxnSpPr>
            <p:nvPr/>
          </p:nvCxnSpPr>
          <p:spPr>
            <a:xfrm>
              <a:off x="7444078" y="3366502"/>
              <a:ext cx="410463" cy="56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C994385-603E-46C7-B579-5256E2B5BF26}"/>
                </a:ext>
              </a:extLst>
            </p:cNvPr>
            <p:cNvCxnSpPr>
              <a:cxnSpLocks/>
              <a:stCxn id="17" idx="6"/>
              <a:endCxn id="8" idx="2"/>
            </p:cNvCxnSpPr>
            <p:nvPr/>
          </p:nvCxnSpPr>
          <p:spPr>
            <a:xfrm>
              <a:off x="7505447" y="3749739"/>
              <a:ext cx="349095" cy="177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6064426-E179-492A-A813-29BD4EE76716}"/>
                </a:ext>
              </a:extLst>
            </p:cNvPr>
            <p:cNvCxnSpPr>
              <a:cxnSpLocks/>
              <a:stCxn id="16" idx="6"/>
              <a:endCxn id="4" idx="2"/>
            </p:cNvCxnSpPr>
            <p:nvPr/>
          </p:nvCxnSpPr>
          <p:spPr>
            <a:xfrm>
              <a:off x="7505446" y="4268634"/>
              <a:ext cx="349096" cy="341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7B33572-9F2A-4C34-A998-2A885EBF336B}"/>
                </a:ext>
              </a:extLst>
            </p:cNvPr>
            <p:cNvCxnSpPr>
              <a:cxnSpLocks/>
              <a:stCxn id="18" idx="6"/>
              <a:endCxn id="4" idx="2"/>
            </p:cNvCxnSpPr>
            <p:nvPr/>
          </p:nvCxnSpPr>
          <p:spPr>
            <a:xfrm flipV="1">
              <a:off x="7505446" y="4609894"/>
              <a:ext cx="349096" cy="1783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8C3A8EE-870E-4506-89C0-F43F1216D25F}"/>
                </a:ext>
              </a:extLst>
            </p:cNvPr>
            <p:cNvCxnSpPr>
              <a:cxnSpLocks/>
              <a:stCxn id="17" idx="6"/>
              <a:endCxn id="4" idx="2"/>
            </p:cNvCxnSpPr>
            <p:nvPr/>
          </p:nvCxnSpPr>
          <p:spPr>
            <a:xfrm>
              <a:off x="7505446" y="3749739"/>
              <a:ext cx="349096" cy="8601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6B03776-A485-453E-A2AB-273185522C10}"/>
                </a:ext>
              </a:extLst>
            </p:cNvPr>
            <p:cNvCxnSpPr>
              <a:cxnSpLocks/>
              <a:stCxn id="16" idx="6"/>
              <a:endCxn id="8" idx="2"/>
            </p:cNvCxnSpPr>
            <p:nvPr/>
          </p:nvCxnSpPr>
          <p:spPr>
            <a:xfrm flipV="1">
              <a:off x="7505447" y="3927375"/>
              <a:ext cx="349095" cy="3412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4D92BC8-AB52-46EE-AD5F-13B254E8B862}"/>
                </a:ext>
              </a:extLst>
            </p:cNvPr>
            <p:cNvCxnSpPr>
              <a:cxnSpLocks/>
              <a:stCxn id="18" idx="6"/>
              <a:endCxn id="8" idx="2"/>
            </p:cNvCxnSpPr>
            <p:nvPr/>
          </p:nvCxnSpPr>
          <p:spPr>
            <a:xfrm flipV="1">
              <a:off x="7505447" y="3927375"/>
              <a:ext cx="349095" cy="8608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AB84BCC-B447-46A5-A0D9-75C222A03522}"/>
                </a:ext>
              </a:extLst>
            </p:cNvPr>
            <p:cNvCxnSpPr>
              <a:cxnSpLocks/>
              <a:stCxn id="22" idx="6"/>
              <a:endCxn id="4" idx="2"/>
            </p:cNvCxnSpPr>
            <p:nvPr/>
          </p:nvCxnSpPr>
          <p:spPr>
            <a:xfrm>
              <a:off x="7444078" y="3366502"/>
              <a:ext cx="410464" cy="12433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5B45912-A16E-4FEE-A027-B3FDB1260BC9}"/>
                </a:ext>
              </a:extLst>
            </p:cNvPr>
            <p:cNvSpPr/>
            <p:nvPr/>
          </p:nvSpPr>
          <p:spPr>
            <a:xfrm>
              <a:off x="7066809" y="263669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91031AD-7B81-4693-8C92-F7A8DFC00F93}"/>
                </a:ext>
              </a:extLst>
            </p:cNvPr>
            <p:cNvSpPr/>
            <p:nvPr/>
          </p:nvSpPr>
          <p:spPr>
            <a:xfrm>
              <a:off x="7066809" y="195417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7339E68-41C3-402B-8117-27B0C29B3F01}"/>
                </a:ext>
              </a:extLst>
            </p:cNvPr>
            <p:cNvSpPr/>
            <p:nvPr/>
          </p:nvSpPr>
          <p:spPr>
            <a:xfrm>
              <a:off x="5867877" y="2298679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72357CC-2A49-4560-9F47-EA68C3038A46}"/>
                </a:ext>
              </a:extLst>
            </p:cNvPr>
            <p:cNvSpPr/>
            <p:nvPr/>
          </p:nvSpPr>
          <p:spPr>
            <a:xfrm>
              <a:off x="5867877" y="177978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340C245-CCDF-45CC-89AD-A1EAB59275C0}"/>
                </a:ext>
              </a:extLst>
            </p:cNvPr>
            <p:cNvSpPr/>
            <p:nvPr/>
          </p:nvSpPr>
          <p:spPr>
            <a:xfrm>
              <a:off x="5867877" y="2818287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E594287-0F82-432D-8841-09E6F99722F2}"/>
                </a:ext>
              </a:extLst>
            </p:cNvPr>
            <p:cNvSpPr/>
            <p:nvPr/>
          </p:nvSpPr>
          <p:spPr>
            <a:xfrm>
              <a:off x="5929244" y="145791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5CCDFD0-7154-4537-8759-746A7043881C}"/>
                </a:ext>
              </a:extLst>
            </p:cNvPr>
            <p:cNvCxnSpPr>
              <a:cxnSpLocks/>
              <a:stCxn id="54" idx="6"/>
              <a:endCxn id="41" idx="2"/>
            </p:cNvCxnSpPr>
            <p:nvPr/>
          </p:nvCxnSpPr>
          <p:spPr>
            <a:xfrm>
              <a:off x="6166351" y="1576469"/>
              <a:ext cx="900458" cy="557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06BE67F-5CB0-4F37-BC47-31A3A0C488A9}"/>
                </a:ext>
              </a:extLst>
            </p:cNvPr>
            <p:cNvCxnSpPr>
              <a:cxnSpLocks/>
              <a:stCxn id="49" idx="6"/>
              <a:endCxn id="41" idx="2"/>
            </p:cNvCxnSpPr>
            <p:nvPr/>
          </p:nvCxnSpPr>
          <p:spPr>
            <a:xfrm>
              <a:off x="6227720" y="1959705"/>
              <a:ext cx="839089" cy="174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24203F0-F53A-4F0F-AF61-3FC0F035A52D}"/>
                </a:ext>
              </a:extLst>
            </p:cNvPr>
            <p:cNvCxnSpPr>
              <a:cxnSpLocks/>
              <a:stCxn id="48" idx="6"/>
              <a:endCxn id="37" idx="2"/>
            </p:cNvCxnSpPr>
            <p:nvPr/>
          </p:nvCxnSpPr>
          <p:spPr>
            <a:xfrm>
              <a:off x="6227720" y="2478601"/>
              <a:ext cx="839089" cy="338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9EAD8CF-E3C6-4E5D-935A-B0154FD73A40}"/>
                </a:ext>
              </a:extLst>
            </p:cNvPr>
            <p:cNvCxnSpPr>
              <a:cxnSpLocks/>
              <a:stCxn id="50" idx="6"/>
              <a:endCxn id="37" idx="2"/>
            </p:cNvCxnSpPr>
            <p:nvPr/>
          </p:nvCxnSpPr>
          <p:spPr>
            <a:xfrm flipV="1">
              <a:off x="6227720" y="2816613"/>
              <a:ext cx="839089" cy="181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6604022-3F04-42C3-B84D-9371863CEBD3}"/>
                </a:ext>
              </a:extLst>
            </p:cNvPr>
            <p:cNvCxnSpPr>
              <a:cxnSpLocks/>
              <a:stCxn id="49" idx="6"/>
              <a:endCxn id="37" idx="2"/>
            </p:cNvCxnSpPr>
            <p:nvPr/>
          </p:nvCxnSpPr>
          <p:spPr>
            <a:xfrm>
              <a:off x="6227720" y="1959705"/>
              <a:ext cx="839089" cy="856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BF8A375-B26A-4F47-94FF-F9AA7471E109}"/>
                </a:ext>
              </a:extLst>
            </p:cNvPr>
            <p:cNvCxnSpPr>
              <a:cxnSpLocks/>
              <a:stCxn id="48" idx="6"/>
              <a:endCxn id="41" idx="2"/>
            </p:cNvCxnSpPr>
            <p:nvPr/>
          </p:nvCxnSpPr>
          <p:spPr>
            <a:xfrm flipV="1">
              <a:off x="6227720" y="2134094"/>
              <a:ext cx="839089" cy="344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D932BEB-5D65-4E37-A215-BFDB4E32B7E2}"/>
                </a:ext>
              </a:extLst>
            </p:cNvPr>
            <p:cNvCxnSpPr>
              <a:cxnSpLocks/>
              <a:stCxn id="50" idx="6"/>
              <a:endCxn id="41" idx="2"/>
            </p:cNvCxnSpPr>
            <p:nvPr/>
          </p:nvCxnSpPr>
          <p:spPr>
            <a:xfrm flipV="1">
              <a:off x="6227720" y="2134094"/>
              <a:ext cx="839089" cy="864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04FFCC2-1965-4BE6-9A16-723D2C5AA086}"/>
                </a:ext>
              </a:extLst>
            </p:cNvPr>
            <p:cNvCxnSpPr>
              <a:cxnSpLocks/>
              <a:stCxn id="54" idx="6"/>
              <a:endCxn id="37" idx="2"/>
            </p:cNvCxnSpPr>
            <p:nvPr/>
          </p:nvCxnSpPr>
          <p:spPr>
            <a:xfrm>
              <a:off x="6166351" y="1576469"/>
              <a:ext cx="900458" cy="1240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3CB523-E95F-4839-AE67-F091E2812424}"/>
                </a:ext>
              </a:extLst>
            </p:cNvPr>
            <p:cNvCxnSpPr>
              <a:stCxn id="50" idx="6"/>
              <a:endCxn id="18" idx="2"/>
            </p:cNvCxnSpPr>
            <p:nvPr/>
          </p:nvCxnSpPr>
          <p:spPr>
            <a:xfrm>
              <a:off x="6227720" y="2998209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96224F2-6A31-487B-AFCC-5D3F88AABA28}"/>
                </a:ext>
              </a:extLst>
            </p:cNvPr>
            <p:cNvCxnSpPr>
              <a:stCxn id="50" idx="6"/>
              <a:endCxn id="16" idx="2"/>
            </p:cNvCxnSpPr>
            <p:nvPr/>
          </p:nvCxnSpPr>
          <p:spPr>
            <a:xfrm>
              <a:off x="6227720" y="2998209"/>
              <a:ext cx="917884" cy="1270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9ED7966-CDCD-4BBB-8592-CF81F3279EC6}"/>
                </a:ext>
              </a:extLst>
            </p:cNvPr>
            <p:cNvCxnSpPr>
              <a:cxnSpLocks/>
              <a:stCxn id="50" idx="6"/>
              <a:endCxn id="17" idx="2"/>
            </p:cNvCxnSpPr>
            <p:nvPr/>
          </p:nvCxnSpPr>
          <p:spPr>
            <a:xfrm>
              <a:off x="6227720" y="2998209"/>
              <a:ext cx="917884" cy="7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A4AF628-89C1-45CE-A14C-4F806C304CC2}"/>
                </a:ext>
              </a:extLst>
            </p:cNvPr>
            <p:cNvCxnSpPr>
              <a:cxnSpLocks/>
              <a:stCxn id="48" idx="6"/>
              <a:endCxn id="18" idx="2"/>
            </p:cNvCxnSpPr>
            <p:nvPr/>
          </p:nvCxnSpPr>
          <p:spPr>
            <a:xfrm>
              <a:off x="6227720" y="2478601"/>
              <a:ext cx="917884" cy="230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D7C5D26-C81D-444F-A6BB-493A58242348}"/>
                </a:ext>
              </a:extLst>
            </p:cNvPr>
            <p:cNvCxnSpPr>
              <a:stCxn id="48" idx="6"/>
              <a:endCxn id="16" idx="2"/>
            </p:cNvCxnSpPr>
            <p:nvPr/>
          </p:nvCxnSpPr>
          <p:spPr>
            <a:xfrm>
              <a:off x="6227720" y="2478601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603E77C-A10A-45D2-8229-7F214EBEA41E}"/>
                </a:ext>
              </a:extLst>
            </p:cNvPr>
            <p:cNvCxnSpPr>
              <a:stCxn id="48" idx="6"/>
              <a:endCxn id="17" idx="2"/>
            </p:cNvCxnSpPr>
            <p:nvPr/>
          </p:nvCxnSpPr>
          <p:spPr>
            <a:xfrm>
              <a:off x="6227720" y="2478601"/>
              <a:ext cx="917884" cy="127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9B5E4B4-5177-4D16-A6BF-2C3C720EB2E5}"/>
                </a:ext>
              </a:extLst>
            </p:cNvPr>
            <p:cNvCxnSpPr>
              <a:stCxn id="49" idx="6"/>
              <a:endCxn id="18" idx="2"/>
            </p:cNvCxnSpPr>
            <p:nvPr/>
          </p:nvCxnSpPr>
          <p:spPr>
            <a:xfrm>
              <a:off x="6227720" y="1959705"/>
              <a:ext cx="917884" cy="2828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83DBFB3-A8AF-4558-A126-254902DE9A76}"/>
                </a:ext>
              </a:extLst>
            </p:cNvPr>
            <p:cNvCxnSpPr>
              <a:cxnSpLocks/>
              <a:stCxn id="49" idx="6"/>
              <a:endCxn id="16" idx="2"/>
            </p:cNvCxnSpPr>
            <p:nvPr/>
          </p:nvCxnSpPr>
          <p:spPr>
            <a:xfrm>
              <a:off x="6227720" y="1959705"/>
              <a:ext cx="917884" cy="2308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558CC5A-F4D5-43E2-A7DE-E202F8D37EAC}"/>
                </a:ext>
              </a:extLst>
            </p:cNvPr>
            <p:cNvCxnSpPr>
              <a:cxnSpLocks/>
              <a:stCxn id="49" idx="6"/>
              <a:endCxn id="17" idx="2"/>
            </p:cNvCxnSpPr>
            <p:nvPr/>
          </p:nvCxnSpPr>
          <p:spPr>
            <a:xfrm>
              <a:off x="6227720" y="1959705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377DADAD-5DDD-4AB4-94F8-2BF77A84730D}"/>
                </a:ext>
              </a:extLst>
            </p:cNvPr>
            <p:cNvCxnSpPr>
              <a:cxnSpLocks/>
              <a:stCxn id="108" idx="6"/>
              <a:endCxn id="114" idx="2"/>
            </p:cNvCxnSpPr>
            <p:nvPr/>
          </p:nvCxnSpPr>
          <p:spPr>
            <a:xfrm>
              <a:off x="4896398" y="2138523"/>
              <a:ext cx="976541" cy="341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138C97A-1083-484A-9320-CA42A5D4B7DF}"/>
                </a:ext>
              </a:extLst>
            </p:cNvPr>
            <p:cNvCxnSpPr>
              <a:cxnSpLocks/>
              <a:stCxn id="109" idx="6"/>
              <a:endCxn id="114" idx="2"/>
            </p:cNvCxnSpPr>
            <p:nvPr/>
          </p:nvCxnSpPr>
          <p:spPr>
            <a:xfrm>
              <a:off x="4896398" y="1580899"/>
              <a:ext cx="976541" cy="898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AB36FE7-5F9F-4C9F-9F60-9F9D86AED2CE}"/>
                </a:ext>
              </a:extLst>
            </p:cNvPr>
            <p:cNvCxnSpPr>
              <a:cxnSpLocks/>
              <a:stCxn id="110" idx="6"/>
              <a:endCxn id="114" idx="2"/>
            </p:cNvCxnSpPr>
            <p:nvPr/>
          </p:nvCxnSpPr>
          <p:spPr>
            <a:xfrm flipV="1">
              <a:off x="4896398" y="2479784"/>
              <a:ext cx="976541" cy="349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8A3B7D1-3D58-4511-84D6-B9DAD66350BD}"/>
                </a:ext>
              </a:extLst>
            </p:cNvPr>
            <p:cNvSpPr/>
            <p:nvPr/>
          </p:nvSpPr>
          <p:spPr>
            <a:xfrm>
              <a:off x="4659291" y="2019969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FED1731-770A-44EC-A5A0-FC0E5EC66DD8}"/>
                </a:ext>
              </a:extLst>
            </p:cNvPr>
            <p:cNvSpPr/>
            <p:nvPr/>
          </p:nvSpPr>
          <p:spPr>
            <a:xfrm>
              <a:off x="4659291" y="146234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0F70C3F-E960-4F75-8B5E-858D657F4D3C}"/>
                </a:ext>
              </a:extLst>
            </p:cNvPr>
            <p:cNvSpPr/>
            <p:nvPr/>
          </p:nvSpPr>
          <p:spPr>
            <a:xfrm>
              <a:off x="4659291" y="2710494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0206918-17A6-46BA-AF52-607460A68C2D}"/>
                </a:ext>
              </a:extLst>
            </p:cNvPr>
            <p:cNvCxnSpPr>
              <a:cxnSpLocks/>
              <a:stCxn id="108" idx="6"/>
              <a:endCxn id="115" idx="2"/>
            </p:cNvCxnSpPr>
            <p:nvPr/>
          </p:nvCxnSpPr>
          <p:spPr>
            <a:xfrm flipV="1">
              <a:off x="4896398" y="1960888"/>
              <a:ext cx="976541" cy="177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354E7FC8-53C8-472A-AB37-8F4B8E58617B}"/>
                </a:ext>
              </a:extLst>
            </p:cNvPr>
            <p:cNvCxnSpPr>
              <a:cxnSpLocks/>
              <a:stCxn id="109" idx="6"/>
              <a:endCxn id="115" idx="2"/>
            </p:cNvCxnSpPr>
            <p:nvPr/>
          </p:nvCxnSpPr>
          <p:spPr>
            <a:xfrm>
              <a:off x="4896398" y="1580899"/>
              <a:ext cx="976541" cy="37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7B208177-690B-4DFD-89E2-43FB56FF3323}"/>
                </a:ext>
              </a:extLst>
            </p:cNvPr>
            <p:cNvCxnSpPr>
              <a:cxnSpLocks/>
              <a:stCxn id="110" idx="6"/>
              <a:endCxn id="115" idx="2"/>
            </p:cNvCxnSpPr>
            <p:nvPr/>
          </p:nvCxnSpPr>
          <p:spPr>
            <a:xfrm flipV="1">
              <a:off x="4896398" y="1960888"/>
              <a:ext cx="976541" cy="86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ED1E7F4-94AB-4167-A739-4E8FE38CBAB5}"/>
                </a:ext>
              </a:extLst>
            </p:cNvPr>
            <p:cNvSpPr/>
            <p:nvPr/>
          </p:nvSpPr>
          <p:spPr>
            <a:xfrm>
              <a:off x="5872939" y="229986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0F1D479-EE53-440D-B514-720A79A51B16}"/>
                </a:ext>
              </a:extLst>
            </p:cNvPr>
            <p:cNvSpPr/>
            <p:nvPr/>
          </p:nvSpPr>
          <p:spPr>
            <a:xfrm>
              <a:off x="5872939" y="1780966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6898B2E-3D96-4E2E-BCD8-27164C17BB0B}"/>
                </a:ext>
              </a:extLst>
            </p:cNvPr>
            <p:cNvSpPr/>
            <p:nvPr/>
          </p:nvSpPr>
          <p:spPr>
            <a:xfrm>
              <a:off x="5872939" y="2819470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0370805F-B6E3-4F23-B5A9-A28831509D16}"/>
                </a:ext>
              </a:extLst>
            </p:cNvPr>
            <p:cNvCxnSpPr>
              <a:cxnSpLocks/>
              <a:stCxn id="108" idx="6"/>
              <a:endCxn id="116" idx="2"/>
            </p:cNvCxnSpPr>
            <p:nvPr/>
          </p:nvCxnSpPr>
          <p:spPr>
            <a:xfrm>
              <a:off x="4896398" y="2138523"/>
              <a:ext cx="976541" cy="86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4E75254B-DB42-461E-B513-3E37C0F2F0AB}"/>
                </a:ext>
              </a:extLst>
            </p:cNvPr>
            <p:cNvCxnSpPr>
              <a:cxnSpLocks/>
              <a:stCxn id="109" idx="6"/>
              <a:endCxn id="116" idx="2"/>
            </p:cNvCxnSpPr>
            <p:nvPr/>
          </p:nvCxnSpPr>
          <p:spPr>
            <a:xfrm>
              <a:off x="4896398" y="1580899"/>
              <a:ext cx="976541" cy="1418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67729A5-9247-42E7-AC08-DA587AA32101}"/>
                </a:ext>
              </a:extLst>
            </p:cNvPr>
            <p:cNvCxnSpPr>
              <a:cxnSpLocks/>
              <a:stCxn id="110" idx="6"/>
              <a:endCxn id="116" idx="2"/>
            </p:cNvCxnSpPr>
            <p:nvPr/>
          </p:nvCxnSpPr>
          <p:spPr>
            <a:xfrm>
              <a:off x="4896398" y="2829048"/>
              <a:ext cx="976541" cy="170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4EDEF47-03EB-4BB6-AB8F-F6D5687BF1DA}"/>
                </a:ext>
              </a:extLst>
            </p:cNvPr>
            <p:cNvCxnSpPr>
              <a:cxnSpLocks/>
              <a:stCxn id="123" idx="6"/>
              <a:endCxn id="129" idx="2"/>
            </p:cNvCxnSpPr>
            <p:nvPr/>
          </p:nvCxnSpPr>
          <p:spPr>
            <a:xfrm>
              <a:off x="4108665" y="345241"/>
              <a:ext cx="486547" cy="3445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639C8-73B3-482C-9D0B-B5463D0D890F}"/>
                </a:ext>
              </a:extLst>
            </p:cNvPr>
            <p:cNvCxnSpPr>
              <a:cxnSpLocks/>
              <a:stCxn id="124" idx="6"/>
              <a:endCxn id="129" idx="2"/>
            </p:cNvCxnSpPr>
            <p:nvPr/>
          </p:nvCxnSpPr>
          <p:spPr>
            <a:xfrm>
              <a:off x="4108665" y="-212383"/>
              <a:ext cx="486546" cy="902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5ED64638-9D37-47F7-A8CA-EFAAAADAF700}"/>
                </a:ext>
              </a:extLst>
            </p:cNvPr>
            <p:cNvCxnSpPr>
              <a:cxnSpLocks/>
              <a:stCxn id="125" idx="6"/>
              <a:endCxn id="129" idx="2"/>
            </p:cNvCxnSpPr>
            <p:nvPr/>
          </p:nvCxnSpPr>
          <p:spPr>
            <a:xfrm flipV="1">
              <a:off x="4108665" y="689749"/>
              <a:ext cx="486547" cy="34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956C800-BC42-4523-80DD-803DD327F3B2}"/>
                </a:ext>
              </a:extLst>
            </p:cNvPr>
            <p:cNvSpPr/>
            <p:nvPr/>
          </p:nvSpPr>
          <p:spPr>
            <a:xfrm>
              <a:off x="3871558" y="226688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31F7F846-F909-4962-A7C7-15211D26E33D}"/>
                </a:ext>
              </a:extLst>
            </p:cNvPr>
            <p:cNvSpPr/>
            <p:nvPr/>
          </p:nvSpPr>
          <p:spPr>
            <a:xfrm>
              <a:off x="3871558" y="-33093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ECA7C6C-42EC-4737-B017-C3ED493925AE}"/>
                </a:ext>
              </a:extLst>
            </p:cNvPr>
            <p:cNvSpPr/>
            <p:nvPr/>
          </p:nvSpPr>
          <p:spPr>
            <a:xfrm>
              <a:off x="3871558" y="917213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38F7A430-3EFB-4E19-925D-3C0A79EE39FD}"/>
                </a:ext>
              </a:extLst>
            </p:cNvPr>
            <p:cNvCxnSpPr>
              <a:cxnSpLocks/>
              <a:stCxn id="123" idx="6"/>
              <a:endCxn id="130" idx="2"/>
            </p:cNvCxnSpPr>
            <p:nvPr/>
          </p:nvCxnSpPr>
          <p:spPr>
            <a:xfrm flipV="1">
              <a:off x="4108665" y="170854"/>
              <a:ext cx="486547" cy="1743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088FBB74-7436-453A-A6D5-E0722D3D5147}"/>
                </a:ext>
              </a:extLst>
            </p:cNvPr>
            <p:cNvCxnSpPr>
              <a:cxnSpLocks/>
              <a:stCxn id="124" idx="6"/>
              <a:endCxn id="130" idx="2"/>
            </p:cNvCxnSpPr>
            <p:nvPr/>
          </p:nvCxnSpPr>
          <p:spPr>
            <a:xfrm>
              <a:off x="4108665" y="-212383"/>
              <a:ext cx="486546" cy="383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69476106-3446-477C-86C4-B6D104B94997}"/>
                </a:ext>
              </a:extLst>
            </p:cNvPr>
            <p:cNvCxnSpPr>
              <a:cxnSpLocks/>
              <a:stCxn id="125" idx="6"/>
              <a:endCxn id="130" idx="2"/>
            </p:cNvCxnSpPr>
            <p:nvPr/>
          </p:nvCxnSpPr>
          <p:spPr>
            <a:xfrm flipV="1">
              <a:off x="4108665" y="170854"/>
              <a:ext cx="486547" cy="864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CD3954C-2AFC-4D85-AE05-AF1C22B51BFC}"/>
                </a:ext>
              </a:extLst>
            </p:cNvPr>
            <p:cNvSpPr/>
            <p:nvPr/>
          </p:nvSpPr>
          <p:spPr>
            <a:xfrm>
              <a:off x="4595212" y="509828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59F12A7-F4ED-404A-8270-B7EDC76A7AF8}"/>
                </a:ext>
              </a:extLst>
            </p:cNvPr>
            <p:cNvSpPr/>
            <p:nvPr/>
          </p:nvSpPr>
          <p:spPr>
            <a:xfrm>
              <a:off x="4595212" y="-9068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87D9059-5DEE-4A6F-B260-62A16296F9AF}"/>
                </a:ext>
              </a:extLst>
            </p:cNvPr>
            <p:cNvSpPr/>
            <p:nvPr/>
          </p:nvSpPr>
          <p:spPr>
            <a:xfrm>
              <a:off x="4595212" y="1029436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750334F2-55C6-4DFF-94D7-DDC0D5F69A3C}"/>
                </a:ext>
              </a:extLst>
            </p:cNvPr>
            <p:cNvCxnSpPr>
              <a:cxnSpLocks/>
              <a:stCxn id="123" idx="6"/>
              <a:endCxn id="131" idx="2"/>
            </p:cNvCxnSpPr>
            <p:nvPr/>
          </p:nvCxnSpPr>
          <p:spPr>
            <a:xfrm>
              <a:off x="4108665" y="345241"/>
              <a:ext cx="486547" cy="864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2A2D72B3-39CB-41FC-BDFC-609CB35C8036}"/>
                </a:ext>
              </a:extLst>
            </p:cNvPr>
            <p:cNvCxnSpPr>
              <a:cxnSpLocks/>
              <a:stCxn id="124" idx="6"/>
              <a:endCxn id="131" idx="2"/>
            </p:cNvCxnSpPr>
            <p:nvPr/>
          </p:nvCxnSpPr>
          <p:spPr>
            <a:xfrm>
              <a:off x="4108665" y="-212383"/>
              <a:ext cx="486546" cy="14217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AA35C65E-41F5-4F70-9A37-88C49F198819}"/>
                </a:ext>
              </a:extLst>
            </p:cNvPr>
            <p:cNvCxnSpPr>
              <a:cxnSpLocks/>
              <a:stCxn id="125" idx="6"/>
              <a:endCxn id="131" idx="2"/>
            </p:cNvCxnSpPr>
            <p:nvPr/>
          </p:nvCxnSpPr>
          <p:spPr>
            <a:xfrm>
              <a:off x="4108665" y="1035767"/>
              <a:ext cx="486547" cy="17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97B37FEB-4857-49EC-B668-0773F279B584}"/>
                </a:ext>
              </a:extLst>
            </p:cNvPr>
            <p:cNvSpPr/>
            <p:nvPr/>
          </p:nvSpPr>
          <p:spPr>
            <a:xfrm>
              <a:off x="4656579" y="-33093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3187DF53-32D2-4BB8-8F57-BB4975BF2747}"/>
                </a:ext>
              </a:extLst>
            </p:cNvPr>
            <p:cNvCxnSpPr>
              <a:cxnSpLocks/>
              <a:stCxn id="135" idx="6"/>
            </p:cNvCxnSpPr>
            <p:nvPr/>
          </p:nvCxnSpPr>
          <p:spPr>
            <a:xfrm>
              <a:off x="4893686" y="-212382"/>
              <a:ext cx="900458" cy="557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2E03ED23-B7D7-4705-9EB1-EBB6A0F4945D}"/>
                </a:ext>
              </a:extLst>
            </p:cNvPr>
            <p:cNvCxnSpPr>
              <a:cxnSpLocks/>
              <a:stCxn id="130" idx="6"/>
            </p:cNvCxnSpPr>
            <p:nvPr/>
          </p:nvCxnSpPr>
          <p:spPr>
            <a:xfrm>
              <a:off x="4955055" y="170854"/>
              <a:ext cx="839089" cy="174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CAC4B8DE-6CB5-41EE-8EAC-D3E0328484E4}"/>
                </a:ext>
              </a:extLst>
            </p:cNvPr>
            <p:cNvCxnSpPr>
              <a:cxnSpLocks/>
              <a:stCxn id="129" idx="6"/>
            </p:cNvCxnSpPr>
            <p:nvPr/>
          </p:nvCxnSpPr>
          <p:spPr>
            <a:xfrm>
              <a:off x="4955055" y="689750"/>
              <a:ext cx="839089" cy="338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97C7970E-55C3-4502-9248-36A46F434669}"/>
                </a:ext>
              </a:extLst>
            </p:cNvPr>
            <p:cNvCxnSpPr>
              <a:cxnSpLocks/>
              <a:stCxn id="131" idx="6"/>
            </p:cNvCxnSpPr>
            <p:nvPr/>
          </p:nvCxnSpPr>
          <p:spPr>
            <a:xfrm flipV="1">
              <a:off x="4955055" y="1027762"/>
              <a:ext cx="839089" cy="181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782369D-83C2-4E7E-9709-FAAA6B930CE8}"/>
                </a:ext>
              </a:extLst>
            </p:cNvPr>
            <p:cNvCxnSpPr>
              <a:cxnSpLocks/>
              <a:stCxn id="130" idx="6"/>
            </p:cNvCxnSpPr>
            <p:nvPr/>
          </p:nvCxnSpPr>
          <p:spPr>
            <a:xfrm>
              <a:off x="4955055" y="170854"/>
              <a:ext cx="839089" cy="856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6C16515E-AC96-4EEE-BACB-638347820758}"/>
                </a:ext>
              </a:extLst>
            </p:cNvPr>
            <p:cNvCxnSpPr>
              <a:cxnSpLocks/>
              <a:stCxn id="129" idx="6"/>
            </p:cNvCxnSpPr>
            <p:nvPr/>
          </p:nvCxnSpPr>
          <p:spPr>
            <a:xfrm flipV="1">
              <a:off x="4955055" y="345243"/>
              <a:ext cx="839089" cy="344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A67569D1-1E36-457E-8F8D-B036548A44CA}"/>
                </a:ext>
              </a:extLst>
            </p:cNvPr>
            <p:cNvCxnSpPr>
              <a:cxnSpLocks/>
              <a:stCxn id="131" idx="6"/>
            </p:cNvCxnSpPr>
            <p:nvPr/>
          </p:nvCxnSpPr>
          <p:spPr>
            <a:xfrm flipV="1">
              <a:off x="4955055" y="345243"/>
              <a:ext cx="839089" cy="864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509C41A-EBCF-4D62-A02C-0C6195200485}"/>
                </a:ext>
              </a:extLst>
            </p:cNvPr>
            <p:cNvCxnSpPr>
              <a:cxnSpLocks/>
              <a:stCxn id="135" idx="6"/>
            </p:cNvCxnSpPr>
            <p:nvPr/>
          </p:nvCxnSpPr>
          <p:spPr>
            <a:xfrm>
              <a:off x="4893686" y="-212382"/>
              <a:ext cx="900458" cy="1240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B21F32C9-17C1-4402-9C9B-BEC105806ABA}"/>
                </a:ext>
              </a:extLst>
            </p:cNvPr>
            <p:cNvCxnSpPr>
              <a:stCxn id="131" idx="6"/>
              <a:endCxn id="116" idx="2"/>
            </p:cNvCxnSpPr>
            <p:nvPr/>
          </p:nvCxnSpPr>
          <p:spPr>
            <a:xfrm>
              <a:off x="4955055" y="1209358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3AD83E98-8631-45DE-B692-4DE6CB698094}"/>
                </a:ext>
              </a:extLst>
            </p:cNvPr>
            <p:cNvCxnSpPr>
              <a:stCxn id="131" idx="6"/>
              <a:endCxn id="114" idx="2"/>
            </p:cNvCxnSpPr>
            <p:nvPr/>
          </p:nvCxnSpPr>
          <p:spPr>
            <a:xfrm>
              <a:off x="4955055" y="1209358"/>
              <a:ext cx="917884" cy="1270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D9255B03-BD27-464A-A899-4814D95511C7}"/>
                </a:ext>
              </a:extLst>
            </p:cNvPr>
            <p:cNvCxnSpPr>
              <a:cxnSpLocks/>
              <a:stCxn id="131" idx="6"/>
              <a:endCxn id="115" idx="2"/>
            </p:cNvCxnSpPr>
            <p:nvPr/>
          </p:nvCxnSpPr>
          <p:spPr>
            <a:xfrm>
              <a:off x="4955055" y="1209358"/>
              <a:ext cx="917884" cy="7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2C8D8B83-0943-4656-9AA3-13D8E362FC16}"/>
                </a:ext>
              </a:extLst>
            </p:cNvPr>
            <p:cNvCxnSpPr>
              <a:cxnSpLocks/>
              <a:stCxn id="129" idx="6"/>
              <a:endCxn id="116" idx="2"/>
            </p:cNvCxnSpPr>
            <p:nvPr/>
          </p:nvCxnSpPr>
          <p:spPr>
            <a:xfrm>
              <a:off x="4955055" y="689750"/>
              <a:ext cx="917884" cy="230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319AD0D9-A84B-48C4-8363-DBDD21AF4415}"/>
                </a:ext>
              </a:extLst>
            </p:cNvPr>
            <p:cNvCxnSpPr>
              <a:stCxn id="129" idx="6"/>
              <a:endCxn id="114" idx="2"/>
            </p:cNvCxnSpPr>
            <p:nvPr/>
          </p:nvCxnSpPr>
          <p:spPr>
            <a:xfrm>
              <a:off x="4955055" y="689750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F6B7EB19-F877-491D-A9FB-B6EB5A245452}"/>
                </a:ext>
              </a:extLst>
            </p:cNvPr>
            <p:cNvCxnSpPr>
              <a:stCxn id="129" idx="6"/>
              <a:endCxn id="115" idx="2"/>
            </p:cNvCxnSpPr>
            <p:nvPr/>
          </p:nvCxnSpPr>
          <p:spPr>
            <a:xfrm>
              <a:off x="4955055" y="689750"/>
              <a:ext cx="917884" cy="127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D308D41-7E16-42FF-98B5-E7EFB857ABBC}"/>
                </a:ext>
              </a:extLst>
            </p:cNvPr>
            <p:cNvCxnSpPr>
              <a:stCxn id="130" idx="6"/>
              <a:endCxn id="116" idx="2"/>
            </p:cNvCxnSpPr>
            <p:nvPr/>
          </p:nvCxnSpPr>
          <p:spPr>
            <a:xfrm>
              <a:off x="4955055" y="170854"/>
              <a:ext cx="917884" cy="2828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2CDDB14D-366A-404D-A43C-AA4B389EAE9A}"/>
                </a:ext>
              </a:extLst>
            </p:cNvPr>
            <p:cNvCxnSpPr>
              <a:cxnSpLocks/>
              <a:stCxn id="130" idx="6"/>
              <a:endCxn id="114" idx="2"/>
            </p:cNvCxnSpPr>
            <p:nvPr/>
          </p:nvCxnSpPr>
          <p:spPr>
            <a:xfrm>
              <a:off x="4955055" y="170854"/>
              <a:ext cx="917884" cy="2308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7C52C8C8-3D6D-430D-9C76-18098A3B7277}"/>
                </a:ext>
              </a:extLst>
            </p:cNvPr>
            <p:cNvCxnSpPr>
              <a:cxnSpLocks/>
              <a:stCxn id="130" idx="6"/>
              <a:endCxn id="115" idx="2"/>
            </p:cNvCxnSpPr>
            <p:nvPr/>
          </p:nvCxnSpPr>
          <p:spPr>
            <a:xfrm>
              <a:off x="4955055" y="170854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52F9CB2-3063-468F-9708-62CCAE8F98C0}"/>
                </a:ext>
              </a:extLst>
            </p:cNvPr>
            <p:cNvSpPr/>
            <p:nvPr/>
          </p:nvSpPr>
          <p:spPr>
            <a:xfrm>
              <a:off x="5795248" y="82148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743C99E-CC6B-4C2E-8D41-733A9DDFC913}"/>
                </a:ext>
              </a:extLst>
            </p:cNvPr>
            <p:cNvSpPr/>
            <p:nvPr/>
          </p:nvSpPr>
          <p:spPr>
            <a:xfrm>
              <a:off x="5795248" y="13896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93499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D5521-4757-4664-85AA-38505180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Wait… Why “LSTM” Layer?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FCD4-91AE-4ACC-A66C-5D647EA2A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LOTS of weights…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100" dirty="0"/>
              <a:t>https://neptune.ai/blog/understanding-gradient-clipping-and-how-it-can-fix-exploding-gradients-problem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B30243-F695-4489-8131-586939EB4202}"/>
              </a:ext>
            </a:extLst>
          </p:cNvPr>
          <p:cNvGrpSpPr/>
          <p:nvPr/>
        </p:nvGrpSpPr>
        <p:grpSpPr>
          <a:xfrm>
            <a:off x="4742060" y="-330936"/>
            <a:ext cx="4342827" cy="5299100"/>
            <a:chOff x="3871558" y="-330936"/>
            <a:chExt cx="4342827" cy="52991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EA2C86-6CC4-4E0C-8A1C-A7016A191D9E}"/>
                </a:ext>
              </a:extLst>
            </p:cNvPr>
            <p:cNvSpPr/>
            <p:nvPr/>
          </p:nvSpPr>
          <p:spPr>
            <a:xfrm>
              <a:off x="7854542" y="442997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9AFE522-2B5D-4519-AC81-51DBA506C9D3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>
              <a:off x="6169063" y="3927374"/>
              <a:ext cx="976541" cy="341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AABA2AF-B414-4BCE-B308-84F42EEB3B73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>
              <a:off x="6169063" y="3369750"/>
              <a:ext cx="976541" cy="898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6EC2A25-9939-4BE7-A958-F871FE97E8A0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6169063" y="4268635"/>
              <a:ext cx="976541" cy="349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6E1329B-856C-4E20-87D0-108E53C74506}"/>
                </a:ext>
              </a:extLst>
            </p:cNvPr>
            <p:cNvSpPr/>
            <p:nvPr/>
          </p:nvSpPr>
          <p:spPr>
            <a:xfrm>
              <a:off x="7854542" y="374745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7DB7C6-15F8-4216-9C51-F7E5F365C174}"/>
                </a:ext>
              </a:extLst>
            </p:cNvPr>
            <p:cNvSpPr/>
            <p:nvPr/>
          </p:nvSpPr>
          <p:spPr>
            <a:xfrm>
              <a:off x="5931956" y="3808820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B66EC1-AACF-4298-BEC4-980AC17FB309}"/>
                </a:ext>
              </a:extLst>
            </p:cNvPr>
            <p:cNvSpPr/>
            <p:nvPr/>
          </p:nvSpPr>
          <p:spPr>
            <a:xfrm>
              <a:off x="5931956" y="325119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06365E-27E0-47D0-BC33-B1BCC4041DAD}"/>
                </a:ext>
              </a:extLst>
            </p:cNvPr>
            <p:cNvSpPr/>
            <p:nvPr/>
          </p:nvSpPr>
          <p:spPr>
            <a:xfrm>
              <a:off x="5931956" y="449934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45099B-B049-4744-99F4-7687BB0A2B3D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 flipV="1">
              <a:off x="6169063" y="3749739"/>
              <a:ext cx="976541" cy="177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F799D6F-58B3-4C11-82E1-C5EF892B8FB3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6169063" y="3369750"/>
              <a:ext cx="976541" cy="37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A21024-7DF6-48E6-A91B-528261F32AA6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 flipV="1">
              <a:off x="6169063" y="3749739"/>
              <a:ext cx="976541" cy="86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E22C6D-3E95-416C-93C1-A162CF69503F}"/>
                </a:ext>
              </a:extLst>
            </p:cNvPr>
            <p:cNvSpPr/>
            <p:nvPr/>
          </p:nvSpPr>
          <p:spPr>
            <a:xfrm>
              <a:off x="7145604" y="408871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185290E-D731-4CD4-9163-915F7BABB1F6}"/>
                </a:ext>
              </a:extLst>
            </p:cNvPr>
            <p:cNvSpPr/>
            <p:nvPr/>
          </p:nvSpPr>
          <p:spPr>
            <a:xfrm>
              <a:off x="7145604" y="3569817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3BC142B-4993-452A-BDC2-017E4FF61149}"/>
                </a:ext>
              </a:extLst>
            </p:cNvPr>
            <p:cNvSpPr/>
            <p:nvPr/>
          </p:nvSpPr>
          <p:spPr>
            <a:xfrm>
              <a:off x="7145604" y="460832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0F74DA4-CB9B-44B3-9CA0-92CC57A4FD92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>
              <a:off x="6169063" y="3927374"/>
              <a:ext cx="976541" cy="86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2761A04-0930-41A6-9D49-DB856885098F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>
              <a:off x="6169063" y="3369750"/>
              <a:ext cx="976541" cy="1418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EAF2DEE-ECD2-446F-AABC-04BDF4F8F77D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>
              <a:off x="6169063" y="4617899"/>
              <a:ext cx="976541" cy="170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202FDA-3770-461F-8126-CB545160585B}"/>
                </a:ext>
              </a:extLst>
            </p:cNvPr>
            <p:cNvSpPr/>
            <p:nvPr/>
          </p:nvSpPr>
          <p:spPr>
            <a:xfrm>
              <a:off x="7206971" y="3247949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AC2012-320C-464A-A8E2-E1F18B1259D7}"/>
                </a:ext>
              </a:extLst>
            </p:cNvPr>
            <p:cNvCxnSpPr>
              <a:cxnSpLocks/>
              <a:stCxn id="22" idx="6"/>
              <a:endCxn id="9" idx="2"/>
            </p:cNvCxnSpPr>
            <p:nvPr/>
          </p:nvCxnSpPr>
          <p:spPr>
            <a:xfrm>
              <a:off x="7444078" y="3366502"/>
              <a:ext cx="410463" cy="56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8E66CC6-9831-43AC-9963-2869DBE100FD}"/>
                </a:ext>
              </a:extLst>
            </p:cNvPr>
            <p:cNvCxnSpPr>
              <a:cxnSpLocks/>
              <a:stCxn id="17" idx="6"/>
              <a:endCxn id="9" idx="2"/>
            </p:cNvCxnSpPr>
            <p:nvPr/>
          </p:nvCxnSpPr>
          <p:spPr>
            <a:xfrm>
              <a:off x="7505447" y="3749739"/>
              <a:ext cx="349095" cy="177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5C35DBA-AA17-4F97-8F6E-6522559F2F4B}"/>
                </a:ext>
              </a:extLst>
            </p:cNvPr>
            <p:cNvCxnSpPr>
              <a:cxnSpLocks/>
              <a:stCxn id="16" idx="6"/>
              <a:endCxn id="5" idx="2"/>
            </p:cNvCxnSpPr>
            <p:nvPr/>
          </p:nvCxnSpPr>
          <p:spPr>
            <a:xfrm>
              <a:off x="7505446" y="4268634"/>
              <a:ext cx="349096" cy="341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015EE65-DD69-4EED-B475-332F6E0E7CA3}"/>
                </a:ext>
              </a:extLst>
            </p:cNvPr>
            <p:cNvCxnSpPr>
              <a:cxnSpLocks/>
              <a:stCxn id="18" idx="6"/>
              <a:endCxn id="5" idx="2"/>
            </p:cNvCxnSpPr>
            <p:nvPr/>
          </p:nvCxnSpPr>
          <p:spPr>
            <a:xfrm flipV="1">
              <a:off x="7505446" y="4609894"/>
              <a:ext cx="349096" cy="1783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10638A-164D-43B4-BFE3-28CF14FB0510}"/>
                </a:ext>
              </a:extLst>
            </p:cNvPr>
            <p:cNvCxnSpPr>
              <a:cxnSpLocks/>
              <a:stCxn id="17" idx="6"/>
              <a:endCxn id="5" idx="2"/>
            </p:cNvCxnSpPr>
            <p:nvPr/>
          </p:nvCxnSpPr>
          <p:spPr>
            <a:xfrm>
              <a:off x="7505446" y="3749739"/>
              <a:ext cx="349096" cy="8601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4F4E8D-09C6-4603-893D-EA2CA3ACC0A1}"/>
                </a:ext>
              </a:extLst>
            </p:cNvPr>
            <p:cNvCxnSpPr>
              <a:cxnSpLocks/>
              <a:stCxn id="16" idx="6"/>
              <a:endCxn id="9" idx="2"/>
            </p:cNvCxnSpPr>
            <p:nvPr/>
          </p:nvCxnSpPr>
          <p:spPr>
            <a:xfrm flipV="1">
              <a:off x="7505447" y="3927375"/>
              <a:ext cx="349095" cy="3412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A6212B0-E3E0-4CF2-A62E-74D85D1983A1}"/>
                </a:ext>
              </a:extLst>
            </p:cNvPr>
            <p:cNvCxnSpPr>
              <a:cxnSpLocks/>
              <a:stCxn id="18" idx="6"/>
              <a:endCxn id="9" idx="2"/>
            </p:cNvCxnSpPr>
            <p:nvPr/>
          </p:nvCxnSpPr>
          <p:spPr>
            <a:xfrm flipV="1">
              <a:off x="7505447" y="3927375"/>
              <a:ext cx="349095" cy="8608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C7A402-1811-49AB-A1C0-97F16BD03DF3}"/>
                </a:ext>
              </a:extLst>
            </p:cNvPr>
            <p:cNvCxnSpPr>
              <a:cxnSpLocks/>
              <a:stCxn id="22" idx="6"/>
              <a:endCxn id="5" idx="2"/>
            </p:cNvCxnSpPr>
            <p:nvPr/>
          </p:nvCxnSpPr>
          <p:spPr>
            <a:xfrm>
              <a:off x="7444078" y="3366502"/>
              <a:ext cx="410464" cy="12433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B58F647-543E-4CDE-9C92-A68374E40258}"/>
                </a:ext>
              </a:extLst>
            </p:cNvPr>
            <p:cNvSpPr/>
            <p:nvPr/>
          </p:nvSpPr>
          <p:spPr>
            <a:xfrm>
              <a:off x="7066809" y="263669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C74A1BE-A235-4F4F-9E9C-432C68F872F9}"/>
                </a:ext>
              </a:extLst>
            </p:cNvPr>
            <p:cNvSpPr/>
            <p:nvPr/>
          </p:nvSpPr>
          <p:spPr>
            <a:xfrm>
              <a:off x="7066809" y="195417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417A8D6-BD91-49B2-BB3B-B39AE53F010B}"/>
                </a:ext>
              </a:extLst>
            </p:cNvPr>
            <p:cNvSpPr/>
            <p:nvPr/>
          </p:nvSpPr>
          <p:spPr>
            <a:xfrm>
              <a:off x="5867877" y="2298679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35795B8-C938-4B26-909F-F9E65E8AC42D}"/>
                </a:ext>
              </a:extLst>
            </p:cNvPr>
            <p:cNvSpPr/>
            <p:nvPr/>
          </p:nvSpPr>
          <p:spPr>
            <a:xfrm>
              <a:off x="5867877" y="177978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8B006C0-326F-4060-9E1C-CD445AD18707}"/>
                </a:ext>
              </a:extLst>
            </p:cNvPr>
            <p:cNvSpPr/>
            <p:nvPr/>
          </p:nvSpPr>
          <p:spPr>
            <a:xfrm>
              <a:off x="5867877" y="2818287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A27390-C372-4E6B-8810-0F055EE3B97C}"/>
                </a:ext>
              </a:extLst>
            </p:cNvPr>
            <p:cNvSpPr/>
            <p:nvPr/>
          </p:nvSpPr>
          <p:spPr>
            <a:xfrm>
              <a:off x="5929244" y="145791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12ADE11-1805-4D6A-99BC-BD3DD3F45B78}"/>
                </a:ext>
              </a:extLst>
            </p:cNvPr>
            <p:cNvCxnSpPr>
              <a:cxnSpLocks/>
              <a:stCxn id="36" idx="6"/>
              <a:endCxn id="32" idx="2"/>
            </p:cNvCxnSpPr>
            <p:nvPr/>
          </p:nvCxnSpPr>
          <p:spPr>
            <a:xfrm>
              <a:off x="6166351" y="1576469"/>
              <a:ext cx="900458" cy="557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CDA0543-6BE4-4E56-9B38-61111C975424}"/>
                </a:ext>
              </a:extLst>
            </p:cNvPr>
            <p:cNvCxnSpPr>
              <a:cxnSpLocks/>
              <a:stCxn id="34" idx="6"/>
              <a:endCxn id="32" idx="2"/>
            </p:cNvCxnSpPr>
            <p:nvPr/>
          </p:nvCxnSpPr>
          <p:spPr>
            <a:xfrm>
              <a:off x="6227720" y="1959705"/>
              <a:ext cx="839089" cy="174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B3A16A8-B762-4F6E-9F4B-BB475D5392BE}"/>
                </a:ext>
              </a:extLst>
            </p:cNvPr>
            <p:cNvCxnSpPr>
              <a:cxnSpLocks/>
              <a:stCxn id="33" idx="6"/>
              <a:endCxn id="31" idx="2"/>
            </p:cNvCxnSpPr>
            <p:nvPr/>
          </p:nvCxnSpPr>
          <p:spPr>
            <a:xfrm>
              <a:off x="6227720" y="2478601"/>
              <a:ext cx="839089" cy="338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D1A0F2-A691-443C-8060-FE07C2107F6E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6227720" y="2816613"/>
              <a:ext cx="839089" cy="181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28A374-0C1A-4974-B229-9F76DBD212AC}"/>
                </a:ext>
              </a:extLst>
            </p:cNvPr>
            <p:cNvCxnSpPr>
              <a:cxnSpLocks/>
              <a:stCxn id="34" idx="6"/>
              <a:endCxn id="31" idx="2"/>
            </p:cNvCxnSpPr>
            <p:nvPr/>
          </p:nvCxnSpPr>
          <p:spPr>
            <a:xfrm>
              <a:off x="6227720" y="1959705"/>
              <a:ext cx="839089" cy="856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22955EC-85C3-48FB-B1C6-2021F8E1A7AD}"/>
                </a:ext>
              </a:extLst>
            </p:cNvPr>
            <p:cNvCxnSpPr>
              <a:cxnSpLocks/>
              <a:stCxn id="33" idx="6"/>
              <a:endCxn id="32" idx="2"/>
            </p:cNvCxnSpPr>
            <p:nvPr/>
          </p:nvCxnSpPr>
          <p:spPr>
            <a:xfrm flipV="1">
              <a:off x="6227720" y="2134094"/>
              <a:ext cx="839089" cy="344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C5B1DF7-F056-4673-901A-EAC9985C44DD}"/>
                </a:ext>
              </a:extLst>
            </p:cNvPr>
            <p:cNvCxnSpPr>
              <a:cxnSpLocks/>
              <a:stCxn id="35" idx="6"/>
              <a:endCxn id="32" idx="2"/>
            </p:cNvCxnSpPr>
            <p:nvPr/>
          </p:nvCxnSpPr>
          <p:spPr>
            <a:xfrm flipV="1">
              <a:off x="6227720" y="2134094"/>
              <a:ext cx="839089" cy="864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9EEB3-B95C-48EA-9907-3CA2BF50ED63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>
              <a:off x="6166351" y="1576469"/>
              <a:ext cx="900458" cy="1240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88DF027-6E6F-4C93-8F97-4C481AE41531}"/>
                </a:ext>
              </a:extLst>
            </p:cNvPr>
            <p:cNvCxnSpPr>
              <a:stCxn id="35" idx="6"/>
              <a:endCxn id="18" idx="2"/>
            </p:cNvCxnSpPr>
            <p:nvPr/>
          </p:nvCxnSpPr>
          <p:spPr>
            <a:xfrm>
              <a:off x="6227720" y="2998209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6C53896-0FA5-497A-B040-7B0BED7EA9D0}"/>
                </a:ext>
              </a:extLst>
            </p:cNvPr>
            <p:cNvCxnSpPr>
              <a:stCxn id="35" idx="6"/>
              <a:endCxn id="16" idx="2"/>
            </p:cNvCxnSpPr>
            <p:nvPr/>
          </p:nvCxnSpPr>
          <p:spPr>
            <a:xfrm>
              <a:off x="6227720" y="2998209"/>
              <a:ext cx="917884" cy="1270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A58A43E-16E1-4D9D-96D3-5F304E9CACC6}"/>
                </a:ext>
              </a:extLst>
            </p:cNvPr>
            <p:cNvCxnSpPr>
              <a:cxnSpLocks/>
              <a:stCxn id="35" idx="6"/>
              <a:endCxn id="17" idx="2"/>
            </p:cNvCxnSpPr>
            <p:nvPr/>
          </p:nvCxnSpPr>
          <p:spPr>
            <a:xfrm>
              <a:off x="6227720" y="2998209"/>
              <a:ext cx="917884" cy="7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02DBDE6-FDDE-4E32-AAB1-ACC8E30EC350}"/>
                </a:ext>
              </a:extLst>
            </p:cNvPr>
            <p:cNvCxnSpPr>
              <a:cxnSpLocks/>
              <a:stCxn id="33" idx="6"/>
              <a:endCxn id="18" idx="2"/>
            </p:cNvCxnSpPr>
            <p:nvPr/>
          </p:nvCxnSpPr>
          <p:spPr>
            <a:xfrm>
              <a:off x="6227720" y="2478601"/>
              <a:ext cx="917884" cy="230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0D268D4-EBED-47F5-B1BD-F9BC9FC27E78}"/>
                </a:ext>
              </a:extLst>
            </p:cNvPr>
            <p:cNvCxnSpPr>
              <a:stCxn id="33" idx="6"/>
              <a:endCxn id="16" idx="2"/>
            </p:cNvCxnSpPr>
            <p:nvPr/>
          </p:nvCxnSpPr>
          <p:spPr>
            <a:xfrm>
              <a:off x="6227720" y="2478601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C6E6A3-FFE4-4788-B65C-C87AF74CC592}"/>
                </a:ext>
              </a:extLst>
            </p:cNvPr>
            <p:cNvCxnSpPr>
              <a:stCxn id="33" idx="6"/>
              <a:endCxn id="17" idx="2"/>
            </p:cNvCxnSpPr>
            <p:nvPr/>
          </p:nvCxnSpPr>
          <p:spPr>
            <a:xfrm>
              <a:off x="6227720" y="2478601"/>
              <a:ext cx="917884" cy="127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B2C29C5-DD94-4AC7-BC6F-5AA161AC8984}"/>
                </a:ext>
              </a:extLst>
            </p:cNvPr>
            <p:cNvCxnSpPr>
              <a:stCxn id="34" idx="6"/>
              <a:endCxn id="18" idx="2"/>
            </p:cNvCxnSpPr>
            <p:nvPr/>
          </p:nvCxnSpPr>
          <p:spPr>
            <a:xfrm>
              <a:off x="6227720" y="1959705"/>
              <a:ext cx="917884" cy="2828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AF9727A-5865-4920-8BE5-A4A6ED3FD828}"/>
                </a:ext>
              </a:extLst>
            </p:cNvPr>
            <p:cNvCxnSpPr>
              <a:cxnSpLocks/>
              <a:stCxn id="34" idx="6"/>
              <a:endCxn id="16" idx="2"/>
            </p:cNvCxnSpPr>
            <p:nvPr/>
          </p:nvCxnSpPr>
          <p:spPr>
            <a:xfrm>
              <a:off x="6227720" y="1959705"/>
              <a:ext cx="917884" cy="2308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28BF19C-31E8-4634-8F27-5EAAD28C035A}"/>
                </a:ext>
              </a:extLst>
            </p:cNvPr>
            <p:cNvCxnSpPr>
              <a:cxnSpLocks/>
              <a:stCxn id="34" idx="6"/>
              <a:endCxn id="17" idx="2"/>
            </p:cNvCxnSpPr>
            <p:nvPr/>
          </p:nvCxnSpPr>
          <p:spPr>
            <a:xfrm>
              <a:off x="6227720" y="1959705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ED3F5B-EE7A-4633-8BDC-909D58807928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>
              <a:off x="4896398" y="2138523"/>
              <a:ext cx="976541" cy="341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1FD18F1-E389-4A6F-9029-F963D87F075A}"/>
                </a:ext>
              </a:extLst>
            </p:cNvPr>
            <p:cNvCxnSpPr>
              <a:cxnSpLocks/>
              <a:stCxn id="58" idx="6"/>
              <a:endCxn id="63" idx="2"/>
            </p:cNvCxnSpPr>
            <p:nvPr/>
          </p:nvCxnSpPr>
          <p:spPr>
            <a:xfrm>
              <a:off x="4896398" y="1580899"/>
              <a:ext cx="976541" cy="898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D0FF580-16A6-40EF-98E0-46AB65D5DDC4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 flipV="1">
              <a:off x="4896398" y="2479784"/>
              <a:ext cx="976541" cy="349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D75BC68-FDD7-4069-8989-612F94172977}"/>
                </a:ext>
              </a:extLst>
            </p:cNvPr>
            <p:cNvSpPr/>
            <p:nvPr/>
          </p:nvSpPr>
          <p:spPr>
            <a:xfrm>
              <a:off x="4659291" y="2019969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E8A190F-E094-4903-B539-15F695A6503D}"/>
                </a:ext>
              </a:extLst>
            </p:cNvPr>
            <p:cNvSpPr/>
            <p:nvPr/>
          </p:nvSpPr>
          <p:spPr>
            <a:xfrm>
              <a:off x="4659291" y="146234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E99D8B-BF7C-4C39-8895-AD62F2886311}"/>
                </a:ext>
              </a:extLst>
            </p:cNvPr>
            <p:cNvSpPr/>
            <p:nvPr/>
          </p:nvSpPr>
          <p:spPr>
            <a:xfrm>
              <a:off x="4659291" y="2710494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BC9ADBB-3934-400B-85E7-5F3B880A0B8B}"/>
                </a:ext>
              </a:extLst>
            </p:cNvPr>
            <p:cNvCxnSpPr>
              <a:cxnSpLocks/>
              <a:stCxn id="57" idx="6"/>
              <a:endCxn id="64" idx="2"/>
            </p:cNvCxnSpPr>
            <p:nvPr/>
          </p:nvCxnSpPr>
          <p:spPr>
            <a:xfrm flipV="1">
              <a:off x="4896398" y="1960888"/>
              <a:ext cx="976541" cy="177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16F2BAD-6164-4E50-B7C8-0B2C3FF4DAEF}"/>
                </a:ext>
              </a:extLst>
            </p:cNvPr>
            <p:cNvCxnSpPr>
              <a:cxnSpLocks/>
              <a:stCxn id="58" idx="6"/>
              <a:endCxn id="64" idx="2"/>
            </p:cNvCxnSpPr>
            <p:nvPr/>
          </p:nvCxnSpPr>
          <p:spPr>
            <a:xfrm>
              <a:off x="4896398" y="1580899"/>
              <a:ext cx="976541" cy="37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9B20EBC-F3EC-4F71-8EA8-78AF8D0860E4}"/>
                </a:ext>
              </a:extLst>
            </p:cNvPr>
            <p:cNvCxnSpPr>
              <a:cxnSpLocks/>
              <a:stCxn id="59" idx="6"/>
              <a:endCxn id="64" idx="2"/>
            </p:cNvCxnSpPr>
            <p:nvPr/>
          </p:nvCxnSpPr>
          <p:spPr>
            <a:xfrm flipV="1">
              <a:off x="4896398" y="1960888"/>
              <a:ext cx="976541" cy="86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2E9254-9B5B-4492-83DA-61131F150EB2}"/>
                </a:ext>
              </a:extLst>
            </p:cNvPr>
            <p:cNvSpPr/>
            <p:nvPr/>
          </p:nvSpPr>
          <p:spPr>
            <a:xfrm>
              <a:off x="5872939" y="229986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627FC95-76C7-4CA4-A848-23211F38524B}"/>
                </a:ext>
              </a:extLst>
            </p:cNvPr>
            <p:cNvSpPr/>
            <p:nvPr/>
          </p:nvSpPr>
          <p:spPr>
            <a:xfrm>
              <a:off x="5872939" y="1780966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356DB2-DA27-472F-827C-EDD7FC6DEAFC}"/>
                </a:ext>
              </a:extLst>
            </p:cNvPr>
            <p:cNvSpPr/>
            <p:nvPr/>
          </p:nvSpPr>
          <p:spPr>
            <a:xfrm>
              <a:off x="5872939" y="2819470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AC506AB-47D3-482A-82D8-B397267F11B3}"/>
                </a:ext>
              </a:extLst>
            </p:cNvPr>
            <p:cNvCxnSpPr>
              <a:cxnSpLocks/>
              <a:stCxn id="57" idx="6"/>
              <a:endCxn id="65" idx="2"/>
            </p:cNvCxnSpPr>
            <p:nvPr/>
          </p:nvCxnSpPr>
          <p:spPr>
            <a:xfrm>
              <a:off x="4896398" y="2138523"/>
              <a:ext cx="976541" cy="86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BC5DB41-1EF7-4518-B22D-C18EAABB8401}"/>
                </a:ext>
              </a:extLst>
            </p:cNvPr>
            <p:cNvCxnSpPr>
              <a:cxnSpLocks/>
              <a:stCxn id="58" idx="6"/>
              <a:endCxn id="65" idx="2"/>
            </p:cNvCxnSpPr>
            <p:nvPr/>
          </p:nvCxnSpPr>
          <p:spPr>
            <a:xfrm>
              <a:off x="4896398" y="1580899"/>
              <a:ext cx="976541" cy="1418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A659F08-2640-4FC1-9472-7175E2DC1091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4896398" y="2829048"/>
              <a:ext cx="976541" cy="170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AF96DE4-AF41-47D9-BE87-25A61BBE314B}"/>
                </a:ext>
              </a:extLst>
            </p:cNvPr>
            <p:cNvCxnSpPr>
              <a:cxnSpLocks/>
              <a:stCxn id="72" idx="6"/>
              <a:endCxn id="78" idx="2"/>
            </p:cNvCxnSpPr>
            <p:nvPr/>
          </p:nvCxnSpPr>
          <p:spPr>
            <a:xfrm>
              <a:off x="4108665" y="345241"/>
              <a:ext cx="486547" cy="3445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CE4F56-AED3-41EF-980C-83B8A2927C5B}"/>
                </a:ext>
              </a:extLst>
            </p:cNvPr>
            <p:cNvCxnSpPr>
              <a:cxnSpLocks/>
              <a:stCxn id="73" idx="6"/>
              <a:endCxn id="78" idx="2"/>
            </p:cNvCxnSpPr>
            <p:nvPr/>
          </p:nvCxnSpPr>
          <p:spPr>
            <a:xfrm>
              <a:off x="4108665" y="-212383"/>
              <a:ext cx="486546" cy="902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6267C18-6CC2-4E48-B184-4C92695B24A9}"/>
                </a:ext>
              </a:extLst>
            </p:cNvPr>
            <p:cNvCxnSpPr>
              <a:cxnSpLocks/>
              <a:stCxn id="74" idx="6"/>
              <a:endCxn id="78" idx="2"/>
            </p:cNvCxnSpPr>
            <p:nvPr/>
          </p:nvCxnSpPr>
          <p:spPr>
            <a:xfrm flipV="1">
              <a:off x="4108665" y="689749"/>
              <a:ext cx="486547" cy="34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3DC80F6-1EA0-4471-91B3-83EF7E535F4A}"/>
                </a:ext>
              </a:extLst>
            </p:cNvPr>
            <p:cNvSpPr/>
            <p:nvPr/>
          </p:nvSpPr>
          <p:spPr>
            <a:xfrm>
              <a:off x="3871558" y="226688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A166C6D-9B6D-4CF6-9FF2-77AFBB8EBBE7}"/>
                </a:ext>
              </a:extLst>
            </p:cNvPr>
            <p:cNvSpPr/>
            <p:nvPr/>
          </p:nvSpPr>
          <p:spPr>
            <a:xfrm>
              <a:off x="3871558" y="-33093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E01E0CB-E220-4C6A-BD6B-F4578EE81521}"/>
                </a:ext>
              </a:extLst>
            </p:cNvPr>
            <p:cNvSpPr/>
            <p:nvPr/>
          </p:nvSpPr>
          <p:spPr>
            <a:xfrm>
              <a:off x="3871558" y="917213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87B86A2-490F-4F5C-9907-4ECD18D1C990}"/>
                </a:ext>
              </a:extLst>
            </p:cNvPr>
            <p:cNvCxnSpPr>
              <a:cxnSpLocks/>
              <a:stCxn id="72" idx="6"/>
              <a:endCxn id="79" idx="2"/>
            </p:cNvCxnSpPr>
            <p:nvPr/>
          </p:nvCxnSpPr>
          <p:spPr>
            <a:xfrm flipV="1">
              <a:off x="4108665" y="170854"/>
              <a:ext cx="486547" cy="1743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F77BE40-44E6-49BC-8625-74214CFDB2EA}"/>
                </a:ext>
              </a:extLst>
            </p:cNvPr>
            <p:cNvCxnSpPr>
              <a:cxnSpLocks/>
              <a:stCxn id="73" idx="6"/>
              <a:endCxn id="79" idx="2"/>
            </p:cNvCxnSpPr>
            <p:nvPr/>
          </p:nvCxnSpPr>
          <p:spPr>
            <a:xfrm>
              <a:off x="4108665" y="-212383"/>
              <a:ext cx="486546" cy="383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1C17150-3904-4B58-A986-5014756F0AF4}"/>
                </a:ext>
              </a:extLst>
            </p:cNvPr>
            <p:cNvCxnSpPr>
              <a:cxnSpLocks/>
              <a:stCxn id="74" idx="6"/>
              <a:endCxn id="79" idx="2"/>
            </p:cNvCxnSpPr>
            <p:nvPr/>
          </p:nvCxnSpPr>
          <p:spPr>
            <a:xfrm flipV="1">
              <a:off x="4108665" y="170854"/>
              <a:ext cx="486547" cy="864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F0A0A7-4EC3-4B31-899B-FDC06ACDD27A}"/>
                </a:ext>
              </a:extLst>
            </p:cNvPr>
            <p:cNvSpPr/>
            <p:nvPr/>
          </p:nvSpPr>
          <p:spPr>
            <a:xfrm>
              <a:off x="4595212" y="509828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FC164D2-4657-491C-B490-73803EF5C71E}"/>
                </a:ext>
              </a:extLst>
            </p:cNvPr>
            <p:cNvSpPr/>
            <p:nvPr/>
          </p:nvSpPr>
          <p:spPr>
            <a:xfrm>
              <a:off x="4595212" y="-9068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980E4DF-34A9-414F-9136-57AB63730D62}"/>
                </a:ext>
              </a:extLst>
            </p:cNvPr>
            <p:cNvSpPr/>
            <p:nvPr/>
          </p:nvSpPr>
          <p:spPr>
            <a:xfrm>
              <a:off x="4595212" y="1029436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209E894-EA24-4519-920C-DE33DADD58C1}"/>
                </a:ext>
              </a:extLst>
            </p:cNvPr>
            <p:cNvCxnSpPr>
              <a:cxnSpLocks/>
              <a:stCxn id="72" idx="6"/>
              <a:endCxn id="80" idx="2"/>
            </p:cNvCxnSpPr>
            <p:nvPr/>
          </p:nvCxnSpPr>
          <p:spPr>
            <a:xfrm>
              <a:off x="4108665" y="345241"/>
              <a:ext cx="486547" cy="864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060B39F-A563-4296-A63E-FB2E95CD22F9}"/>
                </a:ext>
              </a:extLst>
            </p:cNvPr>
            <p:cNvCxnSpPr>
              <a:cxnSpLocks/>
              <a:stCxn id="73" idx="6"/>
              <a:endCxn id="80" idx="2"/>
            </p:cNvCxnSpPr>
            <p:nvPr/>
          </p:nvCxnSpPr>
          <p:spPr>
            <a:xfrm>
              <a:off x="4108665" y="-212383"/>
              <a:ext cx="486546" cy="14217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3A22639-EE97-4EA4-9632-84DE77F13605}"/>
                </a:ext>
              </a:extLst>
            </p:cNvPr>
            <p:cNvCxnSpPr>
              <a:cxnSpLocks/>
              <a:stCxn id="74" idx="6"/>
              <a:endCxn id="80" idx="2"/>
            </p:cNvCxnSpPr>
            <p:nvPr/>
          </p:nvCxnSpPr>
          <p:spPr>
            <a:xfrm>
              <a:off x="4108665" y="1035767"/>
              <a:ext cx="486547" cy="17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B22CE49-8E48-457F-8306-6BBE779C5440}"/>
                </a:ext>
              </a:extLst>
            </p:cNvPr>
            <p:cNvSpPr/>
            <p:nvPr/>
          </p:nvSpPr>
          <p:spPr>
            <a:xfrm>
              <a:off x="4656579" y="-33093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DFD5D20-24F7-4D0E-8D30-EA1A697FD249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893686" y="-212382"/>
              <a:ext cx="900458" cy="557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14D6B47-F2C4-4D8E-A2EB-A7BCE41F0D82}"/>
                </a:ext>
              </a:extLst>
            </p:cNvPr>
            <p:cNvCxnSpPr>
              <a:cxnSpLocks/>
              <a:stCxn id="79" idx="6"/>
            </p:cNvCxnSpPr>
            <p:nvPr/>
          </p:nvCxnSpPr>
          <p:spPr>
            <a:xfrm>
              <a:off x="4955055" y="170854"/>
              <a:ext cx="839089" cy="174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FD4739D-872F-48C7-B29B-F93D80FEEE9B}"/>
                </a:ext>
              </a:extLst>
            </p:cNvPr>
            <p:cNvCxnSpPr>
              <a:cxnSpLocks/>
              <a:stCxn id="78" idx="6"/>
            </p:cNvCxnSpPr>
            <p:nvPr/>
          </p:nvCxnSpPr>
          <p:spPr>
            <a:xfrm>
              <a:off x="4955055" y="689750"/>
              <a:ext cx="839089" cy="338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B2AAFC7-233F-4F2B-92C0-E034D572B3C2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 flipV="1">
              <a:off x="4955055" y="1027762"/>
              <a:ext cx="839089" cy="181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D589291-674D-4EE8-8016-D2021F4D7157}"/>
                </a:ext>
              </a:extLst>
            </p:cNvPr>
            <p:cNvCxnSpPr>
              <a:cxnSpLocks/>
              <a:stCxn id="79" idx="6"/>
            </p:cNvCxnSpPr>
            <p:nvPr/>
          </p:nvCxnSpPr>
          <p:spPr>
            <a:xfrm>
              <a:off x="4955055" y="170854"/>
              <a:ext cx="839089" cy="856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83F8A33-CAF4-4F31-85BC-3F0288CA6E4E}"/>
                </a:ext>
              </a:extLst>
            </p:cNvPr>
            <p:cNvCxnSpPr>
              <a:cxnSpLocks/>
              <a:stCxn id="78" idx="6"/>
            </p:cNvCxnSpPr>
            <p:nvPr/>
          </p:nvCxnSpPr>
          <p:spPr>
            <a:xfrm flipV="1">
              <a:off x="4955055" y="345243"/>
              <a:ext cx="839089" cy="344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F7A0BF1-8C23-4415-A806-376D47AC1F3A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 flipV="1">
              <a:off x="4955055" y="345243"/>
              <a:ext cx="839089" cy="864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35996DB-CF19-42D1-B4B8-8BD8BB3D11F2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893686" y="-212382"/>
              <a:ext cx="900458" cy="1240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9EA72A5-0F87-462F-B2E5-8F148B8544E1}"/>
                </a:ext>
              </a:extLst>
            </p:cNvPr>
            <p:cNvCxnSpPr>
              <a:stCxn id="80" idx="6"/>
              <a:endCxn id="65" idx="2"/>
            </p:cNvCxnSpPr>
            <p:nvPr/>
          </p:nvCxnSpPr>
          <p:spPr>
            <a:xfrm>
              <a:off x="4955055" y="1209358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F9F1197-D5AA-4677-9B7C-F486DBE07E32}"/>
                </a:ext>
              </a:extLst>
            </p:cNvPr>
            <p:cNvCxnSpPr>
              <a:stCxn id="80" idx="6"/>
              <a:endCxn id="63" idx="2"/>
            </p:cNvCxnSpPr>
            <p:nvPr/>
          </p:nvCxnSpPr>
          <p:spPr>
            <a:xfrm>
              <a:off x="4955055" y="1209358"/>
              <a:ext cx="917884" cy="1270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9F280E1-50E3-4DF4-8587-5F7EC74FDFA0}"/>
                </a:ext>
              </a:extLst>
            </p:cNvPr>
            <p:cNvCxnSpPr>
              <a:cxnSpLocks/>
              <a:stCxn id="80" idx="6"/>
              <a:endCxn id="64" idx="2"/>
            </p:cNvCxnSpPr>
            <p:nvPr/>
          </p:nvCxnSpPr>
          <p:spPr>
            <a:xfrm>
              <a:off x="4955055" y="1209358"/>
              <a:ext cx="917884" cy="7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16A5636-32CF-4D9F-B21E-E323F4F81D4E}"/>
                </a:ext>
              </a:extLst>
            </p:cNvPr>
            <p:cNvCxnSpPr>
              <a:cxnSpLocks/>
              <a:stCxn id="78" idx="6"/>
              <a:endCxn id="65" idx="2"/>
            </p:cNvCxnSpPr>
            <p:nvPr/>
          </p:nvCxnSpPr>
          <p:spPr>
            <a:xfrm>
              <a:off x="4955055" y="689750"/>
              <a:ext cx="917884" cy="230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4397FB2-BCE9-4882-A563-98127D19086F}"/>
                </a:ext>
              </a:extLst>
            </p:cNvPr>
            <p:cNvCxnSpPr>
              <a:stCxn id="78" idx="6"/>
              <a:endCxn id="63" idx="2"/>
            </p:cNvCxnSpPr>
            <p:nvPr/>
          </p:nvCxnSpPr>
          <p:spPr>
            <a:xfrm>
              <a:off x="4955055" y="689750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231C8EF9-763A-4975-B741-D11345B15AB2}"/>
                </a:ext>
              </a:extLst>
            </p:cNvPr>
            <p:cNvCxnSpPr>
              <a:stCxn id="78" idx="6"/>
              <a:endCxn id="64" idx="2"/>
            </p:cNvCxnSpPr>
            <p:nvPr/>
          </p:nvCxnSpPr>
          <p:spPr>
            <a:xfrm>
              <a:off x="4955055" y="689750"/>
              <a:ext cx="917884" cy="127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B6A71DF-041E-44EB-94F2-7EFAEC8698EF}"/>
                </a:ext>
              </a:extLst>
            </p:cNvPr>
            <p:cNvCxnSpPr>
              <a:stCxn id="79" idx="6"/>
              <a:endCxn id="65" idx="2"/>
            </p:cNvCxnSpPr>
            <p:nvPr/>
          </p:nvCxnSpPr>
          <p:spPr>
            <a:xfrm>
              <a:off x="4955055" y="170854"/>
              <a:ext cx="917884" cy="2828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FB55ED8-3A4C-45EA-9888-F3ACE1CF314C}"/>
                </a:ext>
              </a:extLst>
            </p:cNvPr>
            <p:cNvCxnSpPr>
              <a:cxnSpLocks/>
              <a:stCxn id="79" idx="6"/>
              <a:endCxn id="63" idx="2"/>
            </p:cNvCxnSpPr>
            <p:nvPr/>
          </p:nvCxnSpPr>
          <p:spPr>
            <a:xfrm>
              <a:off x="4955055" y="170854"/>
              <a:ext cx="917884" cy="2308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48BC53E-CDB1-4ABC-BD2C-81C0666913D6}"/>
                </a:ext>
              </a:extLst>
            </p:cNvPr>
            <p:cNvCxnSpPr>
              <a:cxnSpLocks/>
              <a:stCxn id="79" idx="6"/>
              <a:endCxn id="64" idx="2"/>
            </p:cNvCxnSpPr>
            <p:nvPr/>
          </p:nvCxnSpPr>
          <p:spPr>
            <a:xfrm>
              <a:off x="4955055" y="170854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86CCF1B-6E51-4446-8D54-3175E48C5AB3}"/>
                </a:ext>
              </a:extLst>
            </p:cNvPr>
            <p:cNvSpPr/>
            <p:nvPr/>
          </p:nvSpPr>
          <p:spPr>
            <a:xfrm>
              <a:off x="5795248" y="82148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FA4292F-F396-4D0A-8B98-C974FF7F8573}"/>
                </a:ext>
              </a:extLst>
            </p:cNvPr>
            <p:cNvSpPr/>
            <p:nvPr/>
          </p:nvSpPr>
          <p:spPr>
            <a:xfrm>
              <a:off x="5795248" y="13896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3572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D5521-4757-4664-85AA-38505180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Wait… Why “LSTM” Layer?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FCD4-91AE-4ACC-A66C-5D647EA2A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LOTS of weights…</a:t>
            </a:r>
          </a:p>
          <a:p>
            <a:pPr lvl="1"/>
            <a:r>
              <a:rPr lang="en-US" dirty="0"/>
              <a:t>Each weight has a diminishing ability to impact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100" dirty="0"/>
              <a:t>https://neptune.ai/blog/understanding-gradient-clipping-and-how-it-can-fix-exploding-gradients-problem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B30243-F695-4489-8131-586939EB4202}"/>
              </a:ext>
            </a:extLst>
          </p:cNvPr>
          <p:cNvGrpSpPr/>
          <p:nvPr/>
        </p:nvGrpSpPr>
        <p:grpSpPr>
          <a:xfrm>
            <a:off x="4742060" y="-330936"/>
            <a:ext cx="4342827" cy="5299100"/>
            <a:chOff x="3871558" y="-330936"/>
            <a:chExt cx="4342827" cy="52991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EA2C86-6CC4-4E0C-8A1C-A7016A191D9E}"/>
                </a:ext>
              </a:extLst>
            </p:cNvPr>
            <p:cNvSpPr/>
            <p:nvPr/>
          </p:nvSpPr>
          <p:spPr>
            <a:xfrm>
              <a:off x="7854542" y="442997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9AFE522-2B5D-4519-AC81-51DBA506C9D3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>
              <a:off x="6169063" y="3927374"/>
              <a:ext cx="976541" cy="341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AABA2AF-B414-4BCE-B308-84F42EEB3B73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>
              <a:off x="6169063" y="3369750"/>
              <a:ext cx="976541" cy="898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6EC2A25-9939-4BE7-A958-F871FE97E8A0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6169063" y="4268635"/>
              <a:ext cx="976541" cy="349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6E1329B-856C-4E20-87D0-108E53C74506}"/>
                </a:ext>
              </a:extLst>
            </p:cNvPr>
            <p:cNvSpPr/>
            <p:nvPr/>
          </p:nvSpPr>
          <p:spPr>
            <a:xfrm>
              <a:off x="7854542" y="374745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7DB7C6-15F8-4216-9C51-F7E5F365C174}"/>
                </a:ext>
              </a:extLst>
            </p:cNvPr>
            <p:cNvSpPr/>
            <p:nvPr/>
          </p:nvSpPr>
          <p:spPr>
            <a:xfrm>
              <a:off x="5931956" y="3808820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B66EC1-AACF-4298-BEC4-980AC17FB309}"/>
                </a:ext>
              </a:extLst>
            </p:cNvPr>
            <p:cNvSpPr/>
            <p:nvPr/>
          </p:nvSpPr>
          <p:spPr>
            <a:xfrm>
              <a:off x="5931956" y="325119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06365E-27E0-47D0-BC33-B1BCC4041DAD}"/>
                </a:ext>
              </a:extLst>
            </p:cNvPr>
            <p:cNvSpPr/>
            <p:nvPr/>
          </p:nvSpPr>
          <p:spPr>
            <a:xfrm>
              <a:off x="5931956" y="449934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45099B-B049-4744-99F4-7687BB0A2B3D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 flipV="1">
              <a:off x="6169063" y="3749739"/>
              <a:ext cx="976541" cy="177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F799D6F-58B3-4C11-82E1-C5EF892B8FB3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6169063" y="3369750"/>
              <a:ext cx="976541" cy="37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A21024-7DF6-48E6-A91B-528261F32AA6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 flipV="1">
              <a:off x="6169063" y="3749739"/>
              <a:ext cx="976541" cy="86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E22C6D-3E95-416C-93C1-A162CF69503F}"/>
                </a:ext>
              </a:extLst>
            </p:cNvPr>
            <p:cNvSpPr/>
            <p:nvPr/>
          </p:nvSpPr>
          <p:spPr>
            <a:xfrm>
              <a:off x="7145604" y="408871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185290E-D731-4CD4-9163-915F7BABB1F6}"/>
                </a:ext>
              </a:extLst>
            </p:cNvPr>
            <p:cNvSpPr/>
            <p:nvPr/>
          </p:nvSpPr>
          <p:spPr>
            <a:xfrm>
              <a:off x="7145604" y="3569817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3BC142B-4993-452A-BDC2-017E4FF61149}"/>
                </a:ext>
              </a:extLst>
            </p:cNvPr>
            <p:cNvSpPr/>
            <p:nvPr/>
          </p:nvSpPr>
          <p:spPr>
            <a:xfrm>
              <a:off x="7145604" y="460832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0F74DA4-CB9B-44B3-9CA0-92CC57A4FD92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>
              <a:off x="6169063" y="3927374"/>
              <a:ext cx="976541" cy="86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2761A04-0930-41A6-9D49-DB856885098F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>
              <a:off x="6169063" y="3369750"/>
              <a:ext cx="976541" cy="1418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EAF2DEE-ECD2-446F-AABC-04BDF4F8F77D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>
              <a:off x="6169063" y="4617899"/>
              <a:ext cx="976541" cy="170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202FDA-3770-461F-8126-CB545160585B}"/>
                </a:ext>
              </a:extLst>
            </p:cNvPr>
            <p:cNvSpPr/>
            <p:nvPr/>
          </p:nvSpPr>
          <p:spPr>
            <a:xfrm>
              <a:off x="7206971" y="3247949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AC2012-320C-464A-A8E2-E1F18B1259D7}"/>
                </a:ext>
              </a:extLst>
            </p:cNvPr>
            <p:cNvCxnSpPr>
              <a:cxnSpLocks/>
              <a:stCxn id="22" idx="6"/>
              <a:endCxn id="9" idx="2"/>
            </p:cNvCxnSpPr>
            <p:nvPr/>
          </p:nvCxnSpPr>
          <p:spPr>
            <a:xfrm>
              <a:off x="7444078" y="3366502"/>
              <a:ext cx="410463" cy="56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8E66CC6-9831-43AC-9963-2869DBE100FD}"/>
                </a:ext>
              </a:extLst>
            </p:cNvPr>
            <p:cNvCxnSpPr>
              <a:cxnSpLocks/>
              <a:stCxn id="17" idx="6"/>
              <a:endCxn id="9" idx="2"/>
            </p:cNvCxnSpPr>
            <p:nvPr/>
          </p:nvCxnSpPr>
          <p:spPr>
            <a:xfrm>
              <a:off x="7505447" y="3749739"/>
              <a:ext cx="349095" cy="177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5C35DBA-AA17-4F97-8F6E-6522559F2F4B}"/>
                </a:ext>
              </a:extLst>
            </p:cNvPr>
            <p:cNvCxnSpPr>
              <a:cxnSpLocks/>
              <a:stCxn id="16" idx="6"/>
              <a:endCxn id="5" idx="2"/>
            </p:cNvCxnSpPr>
            <p:nvPr/>
          </p:nvCxnSpPr>
          <p:spPr>
            <a:xfrm>
              <a:off x="7505446" y="4268634"/>
              <a:ext cx="349096" cy="341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015EE65-DD69-4EED-B475-332F6E0E7CA3}"/>
                </a:ext>
              </a:extLst>
            </p:cNvPr>
            <p:cNvCxnSpPr>
              <a:cxnSpLocks/>
              <a:stCxn id="18" idx="6"/>
              <a:endCxn id="5" idx="2"/>
            </p:cNvCxnSpPr>
            <p:nvPr/>
          </p:nvCxnSpPr>
          <p:spPr>
            <a:xfrm flipV="1">
              <a:off x="7505446" y="4609894"/>
              <a:ext cx="349096" cy="1783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10638A-164D-43B4-BFE3-28CF14FB0510}"/>
                </a:ext>
              </a:extLst>
            </p:cNvPr>
            <p:cNvCxnSpPr>
              <a:cxnSpLocks/>
              <a:stCxn id="17" idx="6"/>
              <a:endCxn id="5" idx="2"/>
            </p:cNvCxnSpPr>
            <p:nvPr/>
          </p:nvCxnSpPr>
          <p:spPr>
            <a:xfrm>
              <a:off x="7505446" y="3749739"/>
              <a:ext cx="349096" cy="8601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4F4E8D-09C6-4603-893D-EA2CA3ACC0A1}"/>
                </a:ext>
              </a:extLst>
            </p:cNvPr>
            <p:cNvCxnSpPr>
              <a:cxnSpLocks/>
              <a:stCxn id="16" idx="6"/>
              <a:endCxn id="9" idx="2"/>
            </p:cNvCxnSpPr>
            <p:nvPr/>
          </p:nvCxnSpPr>
          <p:spPr>
            <a:xfrm flipV="1">
              <a:off x="7505447" y="3927375"/>
              <a:ext cx="349095" cy="3412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A6212B0-E3E0-4CF2-A62E-74D85D1983A1}"/>
                </a:ext>
              </a:extLst>
            </p:cNvPr>
            <p:cNvCxnSpPr>
              <a:cxnSpLocks/>
              <a:stCxn id="18" idx="6"/>
              <a:endCxn id="9" idx="2"/>
            </p:cNvCxnSpPr>
            <p:nvPr/>
          </p:nvCxnSpPr>
          <p:spPr>
            <a:xfrm flipV="1">
              <a:off x="7505447" y="3927375"/>
              <a:ext cx="349095" cy="8608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C7A402-1811-49AB-A1C0-97F16BD03DF3}"/>
                </a:ext>
              </a:extLst>
            </p:cNvPr>
            <p:cNvCxnSpPr>
              <a:cxnSpLocks/>
              <a:stCxn id="22" idx="6"/>
              <a:endCxn id="5" idx="2"/>
            </p:cNvCxnSpPr>
            <p:nvPr/>
          </p:nvCxnSpPr>
          <p:spPr>
            <a:xfrm>
              <a:off x="7444078" y="3366502"/>
              <a:ext cx="410464" cy="12433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B58F647-543E-4CDE-9C92-A68374E40258}"/>
                </a:ext>
              </a:extLst>
            </p:cNvPr>
            <p:cNvSpPr/>
            <p:nvPr/>
          </p:nvSpPr>
          <p:spPr>
            <a:xfrm>
              <a:off x="7066809" y="263669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C74A1BE-A235-4F4F-9E9C-432C68F872F9}"/>
                </a:ext>
              </a:extLst>
            </p:cNvPr>
            <p:cNvSpPr/>
            <p:nvPr/>
          </p:nvSpPr>
          <p:spPr>
            <a:xfrm>
              <a:off x="7066809" y="195417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417A8D6-BD91-49B2-BB3B-B39AE53F010B}"/>
                </a:ext>
              </a:extLst>
            </p:cNvPr>
            <p:cNvSpPr/>
            <p:nvPr/>
          </p:nvSpPr>
          <p:spPr>
            <a:xfrm>
              <a:off x="5867877" y="2298679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35795B8-C938-4B26-909F-F9E65E8AC42D}"/>
                </a:ext>
              </a:extLst>
            </p:cNvPr>
            <p:cNvSpPr/>
            <p:nvPr/>
          </p:nvSpPr>
          <p:spPr>
            <a:xfrm>
              <a:off x="5867877" y="177978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8B006C0-326F-4060-9E1C-CD445AD18707}"/>
                </a:ext>
              </a:extLst>
            </p:cNvPr>
            <p:cNvSpPr/>
            <p:nvPr/>
          </p:nvSpPr>
          <p:spPr>
            <a:xfrm>
              <a:off x="5867877" y="2818287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A27390-C372-4E6B-8810-0F055EE3B97C}"/>
                </a:ext>
              </a:extLst>
            </p:cNvPr>
            <p:cNvSpPr/>
            <p:nvPr/>
          </p:nvSpPr>
          <p:spPr>
            <a:xfrm>
              <a:off x="5929244" y="145791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12ADE11-1805-4D6A-99BC-BD3DD3F45B78}"/>
                </a:ext>
              </a:extLst>
            </p:cNvPr>
            <p:cNvCxnSpPr>
              <a:cxnSpLocks/>
              <a:stCxn id="36" idx="6"/>
              <a:endCxn id="32" idx="2"/>
            </p:cNvCxnSpPr>
            <p:nvPr/>
          </p:nvCxnSpPr>
          <p:spPr>
            <a:xfrm>
              <a:off x="6166351" y="1576469"/>
              <a:ext cx="900458" cy="557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CDA0543-6BE4-4E56-9B38-61111C975424}"/>
                </a:ext>
              </a:extLst>
            </p:cNvPr>
            <p:cNvCxnSpPr>
              <a:cxnSpLocks/>
              <a:stCxn id="34" idx="6"/>
              <a:endCxn id="32" idx="2"/>
            </p:cNvCxnSpPr>
            <p:nvPr/>
          </p:nvCxnSpPr>
          <p:spPr>
            <a:xfrm>
              <a:off x="6227720" y="1959705"/>
              <a:ext cx="839089" cy="174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B3A16A8-B762-4F6E-9F4B-BB475D5392BE}"/>
                </a:ext>
              </a:extLst>
            </p:cNvPr>
            <p:cNvCxnSpPr>
              <a:cxnSpLocks/>
              <a:stCxn id="33" idx="6"/>
              <a:endCxn id="31" idx="2"/>
            </p:cNvCxnSpPr>
            <p:nvPr/>
          </p:nvCxnSpPr>
          <p:spPr>
            <a:xfrm>
              <a:off x="6227720" y="2478601"/>
              <a:ext cx="839089" cy="338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D1A0F2-A691-443C-8060-FE07C2107F6E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6227720" y="2816613"/>
              <a:ext cx="839089" cy="181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28A374-0C1A-4974-B229-9F76DBD212AC}"/>
                </a:ext>
              </a:extLst>
            </p:cNvPr>
            <p:cNvCxnSpPr>
              <a:cxnSpLocks/>
              <a:stCxn id="34" idx="6"/>
              <a:endCxn id="31" idx="2"/>
            </p:cNvCxnSpPr>
            <p:nvPr/>
          </p:nvCxnSpPr>
          <p:spPr>
            <a:xfrm>
              <a:off x="6227720" y="1959705"/>
              <a:ext cx="839089" cy="856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22955EC-85C3-48FB-B1C6-2021F8E1A7AD}"/>
                </a:ext>
              </a:extLst>
            </p:cNvPr>
            <p:cNvCxnSpPr>
              <a:cxnSpLocks/>
              <a:stCxn id="33" idx="6"/>
              <a:endCxn id="32" idx="2"/>
            </p:cNvCxnSpPr>
            <p:nvPr/>
          </p:nvCxnSpPr>
          <p:spPr>
            <a:xfrm flipV="1">
              <a:off x="6227720" y="2134094"/>
              <a:ext cx="839089" cy="344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C5B1DF7-F056-4673-901A-EAC9985C44DD}"/>
                </a:ext>
              </a:extLst>
            </p:cNvPr>
            <p:cNvCxnSpPr>
              <a:cxnSpLocks/>
              <a:stCxn id="35" idx="6"/>
              <a:endCxn id="32" idx="2"/>
            </p:cNvCxnSpPr>
            <p:nvPr/>
          </p:nvCxnSpPr>
          <p:spPr>
            <a:xfrm flipV="1">
              <a:off x="6227720" y="2134094"/>
              <a:ext cx="839089" cy="864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9EEB3-B95C-48EA-9907-3CA2BF50ED63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>
              <a:off x="6166351" y="1576469"/>
              <a:ext cx="900458" cy="1240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88DF027-6E6F-4C93-8F97-4C481AE41531}"/>
                </a:ext>
              </a:extLst>
            </p:cNvPr>
            <p:cNvCxnSpPr>
              <a:stCxn id="35" idx="6"/>
              <a:endCxn id="18" idx="2"/>
            </p:cNvCxnSpPr>
            <p:nvPr/>
          </p:nvCxnSpPr>
          <p:spPr>
            <a:xfrm>
              <a:off x="6227720" y="2998209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6C53896-0FA5-497A-B040-7B0BED7EA9D0}"/>
                </a:ext>
              </a:extLst>
            </p:cNvPr>
            <p:cNvCxnSpPr>
              <a:stCxn id="35" idx="6"/>
              <a:endCxn id="16" idx="2"/>
            </p:cNvCxnSpPr>
            <p:nvPr/>
          </p:nvCxnSpPr>
          <p:spPr>
            <a:xfrm>
              <a:off x="6227720" y="2998209"/>
              <a:ext cx="917884" cy="1270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A58A43E-16E1-4D9D-96D3-5F304E9CACC6}"/>
                </a:ext>
              </a:extLst>
            </p:cNvPr>
            <p:cNvCxnSpPr>
              <a:cxnSpLocks/>
              <a:stCxn id="35" idx="6"/>
              <a:endCxn id="17" idx="2"/>
            </p:cNvCxnSpPr>
            <p:nvPr/>
          </p:nvCxnSpPr>
          <p:spPr>
            <a:xfrm>
              <a:off x="6227720" y="2998209"/>
              <a:ext cx="917884" cy="7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02DBDE6-FDDE-4E32-AAB1-ACC8E30EC350}"/>
                </a:ext>
              </a:extLst>
            </p:cNvPr>
            <p:cNvCxnSpPr>
              <a:cxnSpLocks/>
              <a:stCxn id="33" idx="6"/>
              <a:endCxn id="18" idx="2"/>
            </p:cNvCxnSpPr>
            <p:nvPr/>
          </p:nvCxnSpPr>
          <p:spPr>
            <a:xfrm>
              <a:off x="6227720" y="2478601"/>
              <a:ext cx="917884" cy="230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0D268D4-EBED-47F5-B1BD-F9BC9FC27E78}"/>
                </a:ext>
              </a:extLst>
            </p:cNvPr>
            <p:cNvCxnSpPr>
              <a:stCxn id="33" idx="6"/>
              <a:endCxn id="16" idx="2"/>
            </p:cNvCxnSpPr>
            <p:nvPr/>
          </p:nvCxnSpPr>
          <p:spPr>
            <a:xfrm>
              <a:off x="6227720" y="2478601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C6E6A3-FFE4-4788-B65C-C87AF74CC592}"/>
                </a:ext>
              </a:extLst>
            </p:cNvPr>
            <p:cNvCxnSpPr>
              <a:stCxn id="33" idx="6"/>
              <a:endCxn id="17" idx="2"/>
            </p:cNvCxnSpPr>
            <p:nvPr/>
          </p:nvCxnSpPr>
          <p:spPr>
            <a:xfrm>
              <a:off x="6227720" y="2478601"/>
              <a:ext cx="917884" cy="127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B2C29C5-DD94-4AC7-BC6F-5AA161AC8984}"/>
                </a:ext>
              </a:extLst>
            </p:cNvPr>
            <p:cNvCxnSpPr>
              <a:stCxn id="34" idx="6"/>
              <a:endCxn id="18" idx="2"/>
            </p:cNvCxnSpPr>
            <p:nvPr/>
          </p:nvCxnSpPr>
          <p:spPr>
            <a:xfrm>
              <a:off x="6227720" y="1959705"/>
              <a:ext cx="917884" cy="2828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AF9727A-5865-4920-8BE5-A4A6ED3FD828}"/>
                </a:ext>
              </a:extLst>
            </p:cNvPr>
            <p:cNvCxnSpPr>
              <a:cxnSpLocks/>
              <a:stCxn id="34" idx="6"/>
              <a:endCxn id="16" idx="2"/>
            </p:cNvCxnSpPr>
            <p:nvPr/>
          </p:nvCxnSpPr>
          <p:spPr>
            <a:xfrm>
              <a:off x="6227720" y="1959705"/>
              <a:ext cx="917884" cy="2308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28BF19C-31E8-4634-8F27-5EAAD28C035A}"/>
                </a:ext>
              </a:extLst>
            </p:cNvPr>
            <p:cNvCxnSpPr>
              <a:cxnSpLocks/>
              <a:stCxn id="34" idx="6"/>
              <a:endCxn id="17" idx="2"/>
            </p:cNvCxnSpPr>
            <p:nvPr/>
          </p:nvCxnSpPr>
          <p:spPr>
            <a:xfrm>
              <a:off x="6227720" y="1959705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ED3F5B-EE7A-4633-8BDC-909D58807928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>
              <a:off x="4896398" y="2138523"/>
              <a:ext cx="976541" cy="341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1FD18F1-E389-4A6F-9029-F963D87F075A}"/>
                </a:ext>
              </a:extLst>
            </p:cNvPr>
            <p:cNvCxnSpPr>
              <a:cxnSpLocks/>
              <a:stCxn id="58" idx="6"/>
              <a:endCxn id="63" idx="2"/>
            </p:cNvCxnSpPr>
            <p:nvPr/>
          </p:nvCxnSpPr>
          <p:spPr>
            <a:xfrm>
              <a:off x="4896398" y="1580899"/>
              <a:ext cx="976541" cy="898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D0FF580-16A6-40EF-98E0-46AB65D5DDC4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 flipV="1">
              <a:off x="4896398" y="2479784"/>
              <a:ext cx="976541" cy="349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D75BC68-FDD7-4069-8989-612F94172977}"/>
                </a:ext>
              </a:extLst>
            </p:cNvPr>
            <p:cNvSpPr/>
            <p:nvPr/>
          </p:nvSpPr>
          <p:spPr>
            <a:xfrm>
              <a:off x="4659291" y="2019969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E8A190F-E094-4903-B539-15F695A6503D}"/>
                </a:ext>
              </a:extLst>
            </p:cNvPr>
            <p:cNvSpPr/>
            <p:nvPr/>
          </p:nvSpPr>
          <p:spPr>
            <a:xfrm>
              <a:off x="4659291" y="146234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E99D8B-BF7C-4C39-8895-AD62F2886311}"/>
                </a:ext>
              </a:extLst>
            </p:cNvPr>
            <p:cNvSpPr/>
            <p:nvPr/>
          </p:nvSpPr>
          <p:spPr>
            <a:xfrm>
              <a:off x="4659291" y="2710494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BC9ADBB-3934-400B-85E7-5F3B880A0B8B}"/>
                </a:ext>
              </a:extLst>
            </p:cNvPr>
            <p:cNvCxnSpPr>
              <a:cxnSpLocks/>
              <a:stCxn id="57" idx="6"/>
              <a:endCxn id="64" idx="2"/>
            </p:cNvCxnSpPr>
            <p:nvPr/>
          </p:nvCxnSpPr>
          <p:spPr>
            <a:xfrm flipV="1">
              <a:off x="4896398" y="1960888"/>
              <a:ext cx="976541" cy="177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16F2BAD-6164-4E50-B7C8-0B2C3FF4DAEF}"/>
                </a:ext>
              </a:extLst>
            </p:cNvPr>
            <p:cNvCxnSpPr>
              <a:cxnSpLocks/>
              <a:stCxn id="58" idx="6"/>
              <a:endCxn id="64" idx="2"/>
            </p:cNvCxnSpPr>
            <p:nvPr/>
          </p:nvCxnSpPr>
          <p:spPr>
            <a:xfrm>
              <a:off x="4896398" y="1580899"/>
              <a:ext cx="976541" cy="37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9B20EBC-F3EC-4F71-8EA8-78AF8D0860E4}"/>
                </a:ext>
              </a:extLst>
            </p:cNvPr>
            <p:cNvCxnSpPr>
              <a:cxnSpLocks/>
              <a:stCxn id="59" idx="6"/>
              <a:endCxn id="64" idx="2"/>
            </p:cNvCxnSpPr>
            <p:nvPr/>
          </p:nvCxnSpPr>
          <p:spPr>
            <a:xfrm flipV="1">
              <a:off x="4896398" y="1960888"/>
              <a:ext cx="976541" cy="86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2E9254-9B5B-4492-83DA-61131F150EB2}"/>
                </a:ext>
              </a:extLst>
            </p:cNvPr>
            <p:cNvSpPr/>
            <p:nvPr/>
          </p:nvSpPr>
          <p:spPr>
            <a:xfrm>
              <a:off x="5872939" y="229986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627FC95-76C7-4CA4-A848-23211F38524B}"/>
                </a:ext>
              </a:extLst>
            </p:cNvPr>
            <p:cNvSpPr/>
            <p:nvPr/>
          </p:nvSpPr>
          <p:spPr>
            <a:xfrm>
              <a:off x="5872939" y="1780966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356DB2-DA27-472F-827C-EDD7FC6DEAFC}"/>
                </a:ext>
              </a:extLst>
            </p:cNvPr>
            <p:cNvSpPr/>
            <p:nvPr/>
          </p:nvSpPr>
          <p:spPr>
            <a:xfrm>
              <a:off x="5872939" y="2819470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AC506AB-47D3-482A-82D8-B397267F11B3}"/>
                </a:ext>
              </a:extLst>
            </p:cNvPr>
            <p:cNvCxnSpPr>
              <a:cxnSpLocks/>
              <a:stCxn id="57" idx="6"/>
              <a:endCxn id="65" idx="2"/>
            </p:cNvCxnSpPr>
            <p:nvPr/>
          </p:nvCxnSpPr>
          <p:spPr>
            <a:xfrm>
              <a:off x="4896398" y="2138523"/>
              <a:ext cx="976541" cy="86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BC5DB41-1EF7-4518-B22D-C18EAABB8401}"/>
                </a:ext>
              </a:extLst>
            </p:cNvPr>
            <p:cNvCxnSpPr>
              <a:cxnSpLocks/>
              <a:stCxn id="58" idx="6"/>
              <a:endCxn id="65" idx="2"/>
            </p:cNvCxnSpPr>
            <p:nvPr/>
          </p:nvCxnSpPr>
          <p:spPr>
            <a:xfrm>
              <a:off x="4896398" y="1580899"/>
              <a:ext cx="976541" cy="1418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A659F08-2640-4FC1-9472-7175E2DC1091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4896398" y="2829048"/>
              <a:ext cx="976541" cy="170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AF96DE4-AF41-47D9-BE87-25A61BBE314B}"/>
                </a:ext>
              </a:extLst>
            </p:cNvPr>
            <p:cNvCxnSpPr>
              <a:cxnSpLocks/>
              <a:stCxn id="72" idx="6"/>
              <a:endCxn id="78" idx="2"/>
            </p:cNvCxnSpPr>
            <p:nvPr/>
          </p:nvCxnSpPr>
          <p:spPr>
            <a:xfrm>
              <a:off x="4108665" y="345241"/>
              <a:ext cx="486547" cy="3445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CE4F56-AED3-41EF-980C-83B8A2927C5B}"/>
                </a:ext>
              </a:extLst>
            </p:cNvPr>
            <p:cNvCxnSpPr>
              <a:cxnSpLocks/>
              <a:stCxn id="73" idx="6"/>
              <a:endCxn id="78" idx="2"/>
            </p:cNvCxnSpPr>
            <p:nvPr/>
          </p:nvCxnSpPr>
          <p:spPr>
            <a:xfrm>
              <a:off x="4108665" y="-212383"/>
              <a:ext cx="486546" cy="902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6267C18-6CC2-4E48-B184-4C92695B24A9}"/>
                </a:ext>
              </a:extLst>
            </p:cNvPr>
            <p:cNvCxnSpPr>
              <a:cxnSpLocks/>
              <a:stCxn id="74" idx="6"/>
              <a:endCxn id="78" idx="2"/>
            </p:cNvCxnSpPr>
            <p:nvPr/>
          </p:nvCxnSpPr>
          <p:spPr>
            <a:xfrm flipV="1">
              <a:off x="4108665" y="689749"/>
              <a:ext cx="486547" cy="34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3DC80F6-1EA0-4471-91B3-83EF7E535F4A}"/>
                </a:ext>
              </a:extLst>
            </p:cNvPr>
            <p:cNvSpPr/>
            <p:nvPr/>
          </p:nvSpPr>
          <p:spPr>
            <a:xfrm>
              <a:off x="3871558" y="226688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A166C6D-9B6D-4CF6-9FF2-77AFBB8EBBE7}"/>
                </a:ext>
              </a:extLst>
            </p:cNvPr>
            <p:cNvSpPr/>
            <p:nvPr/>
          </p:nvSpPr>
          <p:spPr>
            <a:xfrm>
              <a:off x="3871558" y="-33093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E01E0CB-E220-4C6A-BD6B-F4578EE81521}"/>
                </a:ext>
              </a:extLst>
            </p:cNvPr>
            <p:cNvSpPr/>
            <p:nvPr/>
          </p:nvSpPr>
          <p:spPr>
            <a:xfrm>
              <a:off x="3871558" y="917213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87B86A2-490F-4F5C-9907-4ECD18D1C990}"/>
                </a:ext>
              </a:extLst>
            </p:cNvPr>
            <p:cNvCxnSpPr>
              <a:cxnSpLocks/>
              <a:stCxn id="72" idx="6"/>
              <a:endCxn id="79" idx="2"/>
            </p:cNvCxnSpPr>
            <p:nvPr/>
          </p:nvCxnSpPr>
          <p:spPr>
            <a:xfrm flipV="1">
              <a:off x="4108665" y="170854"/>
              <a:ext cx="486547" cy="1743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F77BE40-44E6-49BC-8625-74214CFDB2EA}"/>
                </a:ext>
              </a:extLst>
            </p:cNvPr>
            <p:cNvCxnSpPr>
              <a:cxnSpLocks/>
              <a:stCxn id="73" idx="6"/>
              <a:endCxn id="79" idx="2"/>
            </p:cNvCxnSpPr>
            <p:nvPr/>
          </p:nvCxnSpPr>
          <p:spPr>
            <a:xfrm>
              <a:off x="4108665" y="-212383"/>
              <a:ext cx="486546" cy="383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1C17150-3904-4B58-A986-5014756F0AF4}"/>
                </a:ext>
              </a:extLst>
            </p:cNvPr>
            <p:cNvCxnSpPr>
              <a:cxnSpLocks/>
              <a:stCxn id="74" idx="6"/>
              <a:endCxn id="79" idx="2"/>
            </p:cNvCxnSpPr>
            <p:nvPr/>
          </p:nvCxnSpPr>
          <p:spPr>
            <a:xfrm flipV="1">
              <a:off x="4108665" y="170854"/>
              <a:ext cx="486547" cy="864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F0A0A7-4EC3-4B31-899B-FDC06ACDD27A}"/>
                </a:ext>
              </a:extLst>
            </p:cNvPr>
            <p:cNvSpPr/>
            <p:nvPr/>
          </p:nvSpPr>
          <p:spPr>
            <a:xfrm>
              <a:off x="4595212" y="509828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FC164D2-4657-491C-B490-73803EF5C71E}"/>
                </a:ext>
              </a:extLst>
            </p:cNvPr>
            <p:cNvSpPr/>
            <p:nvPr/>
          </p:nvSpPr>
          <p:spPr>
            <a:xfrm>
              <a:off x="4595212" y="-9068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980E4DF-34A9-414F-9136-57AB63730D62}"/>
                </a:ext>
              </a:extLst>
            </p:cNvPr>
            <p:cNvSpPr/>
            <p:nvPr/>
          </p:nvSpPr>
          <p:spPr>
            <a:xfrm>
              <a:off x="4595212" y="1029436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209E894-EA24-4519-920C-DE33DADD58C1}"/>
                </a:ext>
              </a:extLst>
            </p:cNvPr>
            <p:cNvCxnSpPr>
              <a:cxnSpLocks/>
              <a:stCxn id="72" idx="6"/>
              <a:endCxn id="80" idx="2"/>
            </p:cNvCxnSpPr>
            <p:nvPr/>
          </p:nvCxnSpPr>
          <p:spPr>
            <a:xfrm>
              <a:off x="4108665" y="345241"/>
              <a:ext cx="486547" cy="864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060B39F-A563-4296-A63E-FB2E95CD22F9}"/>
                </a:ext>
              </a:extLst>
            </p:cNvPr>
            <p:cNvCxnSpPr>
              <a:cxnSpLocks/>
              <a:stCxn id="73" idx="6"/>
              <a:endCxn id="80" idx="2"/>
            </p:cNvCxnSpPr>
            <p:nvPr/>
          </p:nvCxnSpPr>
          <p:spPr>
            <a:xfrm>
              <a:off x="4108665" y="-212383"/>
              <a:ext cx="486546" cy="14217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3A22639-EE97-4EA4-9632-84DE77F13605}"/>
                </a:ext>
              </a:extLst>
            </p:cNvPr>
            <p:cNvCxnSpPr>
              <a:cxnSpLocks/>
              <a:stCxn id="74" idx="6"/>
              <a:endCxn id="80" idx="2"/>
            </p:cNvCxnSpPr>
            <p:nvPr/>
          </p:nvCxnSpPr>
          <p:spPr>
            <a:xfrm>
              <a:off x="4108665" y="1035767"/>
              <a:ext cx="486547" cy="17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B22CE49-8E48-457F-8306-6BBE779C5440}"/>
                </a:ext>
              </a:extLst>
            </p:cNvPr>
            <p:cNvSpPr/>
            <p:nvPr/>
          </p:nvSpPr>
          <p:spPr>
            <a:xfrm>
              <a:off x="4656579" y="-33093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DFD5D20-24F7-4D0E-8D30-EA1A697FD249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893686" y="-212382"/>
              <a:ext cx="900458" cy="557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14D6B47-F2C4-4D8E-A2EB-A7BCE41F0D82}"/>
                </a:ext>
              </a:extLst>
            </p:cNvPr>
            <p:cNvCxnSpPr>
              <a:cxnSpLocks/>
              <a:stCxn id="79" idx="6"/>
            </p:cNvCxnSpPr>
            <p:nvPr/>
          </p:nvCxnSpPr>
          <p:spPr>
            <a:xfrm>
              <a:off x="4955055" y="170854"/>
              <a:ext cx="839089" cy="174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FD4739D-872F-48C7-B29B-F93D80FEEE9B}"/>
                </a:ext>
              </a:extLst>
            </p:cNvPr>
            <p:cNvCxnSpPr>
              <a:cxnSpLocks/>
              <a:stCxn id="78" idx="6"/>
            </p:cNvCxnSpPr>
            <p:nvPr/>
          </p:nvCxnSpPr>
          <p:spPr>
            <a:xfrm>
              <a:off x="4955055" y="689750"/>
              <a:ext cx="839089" cy="338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B2AAFC7-233F-4F2B-92C0-E034D572B3C2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 flipV="1">
              <a:off x="4955055" y="1027762"/>
              <a:ext cx="839089" cy="181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D589291-674D-4EE8-8016-D2021F4D7157}"/>
                </a:ext>
              </a:extLst>
            </p:cNvPr>
            <p:cNvCxnSpPr>
              <a:cxnSpLocks/>
              <a:stCxn id="79" idx="6"/>
            </p:cNvCxnSpPr>
            <p:nvPr/>
          </p:nvCxnSpPr>
          <p:spPr>
            <a:xfrm>
              <a:off x="4955055" y="170854"/>
              <a:ext cx="839089" cy="856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83F8A33-CAF4-4F31-85BC-3F0288CA6E4E}"/>
                </a:ext>
              </a:extLst>
            </p:cNvPr>
            <p:cNvCxnSpPr>
              <a:cxnSpLocks/>
              <a:stCxn id="78" idx="6"/>
            </p:cNvCxnSpPr>
            <p:nvPr/>
          </p:nvCxnSpPr>
          <p:spPr>
            <a:xfrm flipV="1">
              <a:off x="4955055" y="345243"/>
              <a:ext cx="839089" cy="344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F7A0BF1-8C23-4415-A806-376D47AC1F3A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 flipV="1">
              <a:off x="4955055" y="345243"/>
              <a:ext cx="839089" cy="864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35996DB-CF19-42D1-B4B8-8BD8BB3D11F2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893686" y="-212382"/>
              <a:ext cx="900458" cy="1240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9EA72A5-0F87-462F-B2E5-8F148B8544E1}"/>
                </a:ext>
              </a:extLst>
            </p:cNvPr>
            <p:cNvCxnSpPr>
              <a:stCxn id="80" idx="6"/>
              <a:endCxn id="65" idx="2"/>
            </p:cNvCxnSpPr>
            <p:nvPr/>
          </p:nvCxnSpPr>
          <p:spPr>
            <a:xfrm>
              <a:off x="4955055" y="1209358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F9F1197-D5AA-4677-9B7C-F486DBE07E32}"/>
                </a:ext>
              </a:extLst>
            </p:cNvPr>
            <p:cNvCxnSpPr>
              <a:stCxn id="80" idx="6"/>
              <a:endCxn id="63" idx="2"/>
            </p:cNvCxnSpPr>
            <p:nvPr/>
          </p:nvCxnSpPr>
          <p:spPr>
            <a:xfrm>
              <a:off x="4955055" y="1209358"/>
              <a:ext cx="917884" cy="1270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9F280E1-50E3-4DF4-8587-5F7EC74FDFA0}"/>
                </a:ext>
              </a:extLst>
            </p:cNvPr>
            <p:cNvCxnSpPr>
              <a:cxnSpLocks/>
              <a:stCxn id="80" idx="6"/>
              <a:endCxn id="64" idx="2"/>
            </p:cNvCxnSpPr>
            <p:nvPr/>
          </p:nvCxnSpPr>
          <p:spPr>
            <a:xfrm>
              <a:off x="4955055" y="1209358"/>
              <a:ext cx="917884" cy="7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16A5636-32CF-4D9F-B21E-E323F4F81D4E}"/>
                </a:ext>
              </a:extLst>
            </p:cNvPr>
            <p:cNvCxnSpPr>
              <a:cxnSpLocks/>
              <a:stCxn id="78" idx="6"/>
              <a:endCxn id="65" idx="2"/>
            </p:cNvCxnSpPr>
            <p:nvPr/>
          </p:nvCxnSpPr>
          <p:spPr>
            <a:xfrm>
              <a:off x="4955055" y="689750"/>
              <a:ext cx="917884" cy="230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4397FB2-BCE9-4882-A563-98127D19086F}"/>
                </a:ext>
              </a:extLst>
            </p:cNvPr>
            <p:cNvCxnSpPr>
              <a:stCxn id="78" idx="6"/>
              <a:endCxn id="63" idx="2"/>
            </p:cNvCxnSpPr>
            <p:nvPr/>
          </p:nvCxnSpPr>
          <p:spPr>
            <a:xfrm>
              <a:off x="4955055" y="689750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231C8EF9-763A-4975-B741-D11345B15AB2}"/>
                </a:ext>
              </a:extLst>
            </p:cNvPr>
            <p:cNvCxnSpPr>
              <a:stCxn id="78" idx="6"/>
              <a:endCxn id="64" idx="2"/>
            </p:cNvCxnSpPr>
            <p:nvPr/>
          </p:nvCxnSpPr>
          <p:spPr>
            <a:xfrm>
              <a:off x="4955055" y="689750"/>
              <a:ext cx="917884" cy="127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B6A71DF-041E-44EB-94F2-7EFAEC8698EF}"/>
                </a:ext>
              </a:extLst>
            </p:cNvPr>
            <p:cNvCxnSpPr>
              <a:stCxn id="79" idx="6"/>
              <a:endCxn id="65" idx="2"/>
            </p:cNvCxnSpPr>
            <p:nvPr/>
          </p:nvCxnSpPr>
          <p:spPr>
            <a:xfrm>
              <a:off x="4955055" y="170854"/>
              <a:ext cx="917884" cy="2828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FB55ED8-3A4C-45EA-9888-F3ACE1CF314C}"/>
                </a:ext>
              </a:extLst>
            </p:cNvPr>
            <p:cNvCxnSpPr>
              <a:cxnSpLocks/>
              <a:stCxn id="79" idx="6"/>
              <a:endCxn id="63" idx="2"/>
            </p:cNvCxnSpPr>
            <p:nvPr/>
          </p:nvCxnSpPr>
          <p:spPr>
            <a:xfrm>
              <a:off x="4955055" y="170854"/>
              <a:ext cx="917884" cy="2308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48BC53E-CDB1-4ABC-BD2C-81C0666913D6}"/>
                </a:ext>
              </a:extLst>
            </p:cNvPr>
            <p:cNvCxnSpPr>
              <a:cxnSpLocks/>
              <a:stCxn id="79" idx="6"/>
              <a:endCxn id="64" idx="2"/>
            </p:cNvCxnSpPr>
            <p:nvPr/>
          </p:nvCxnSpPr>
          <p:spPr>
            <a:xfrm>
              <a:off x="4955055" y="170854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86CCF1B-6E51-4446-8D54-3175E48C5AB3}"/>
                </a:ext>
              </a:extLst>
            </p:cNvPr>
            <p:cNvSpPr/>
            <p:nvPr/>
          </p:nvSpPr>
          <p:spPr>
            <a:xfrm>
              <a:off x="5795248" y="82148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FA4292F-F396-4D0A-8B98-C974FF7F8573}"/>
                </a:ext>
              </a:extLst>
            </p:cNvPr>
            <p:cNvSpPr/>
            <p:nvPr/>
          </p:nvSpPr>
          <p:spPr>
            <a:xfrm>
              <a:off x="5795248" y="13896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75692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D5521-4757-4664-85AA-38505180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Wait… Why “LSTM” Layer?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FCD4-91AE-4ACC-A66C-5D647EA2A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LOTS of weights…</a:t>
            </a:r>
          </a:p>
          <a:p>
            <a:pPr lvl="1"/>
            <a:r>
              <a:rPr lang="en-US" dirty="0"/>
              <a:t>Each weight has a diminishing ability to impact</a:t>
            </a:r>
          </a:p>
          <a:p>
            <a:r>
              <a:rPr lang="en-US" b="1" dirty="0"/>
              <a:t>We have LOTS of layers!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sz="1100" dirty="0"/>
              <a:t>https://neptune.ai/blog/understanding-gradient-clipping-and-how-it-can-fix-exploding-gradients-problem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B30243-F695-4489-8131-586939EB4202}"/>
              </a:ext>
            </a:extLst>
          </p:cNvPr>
          <p:cNvGrpSpPr/>
          <p:nvPr/>
        </p:nvGrpSpPr>
        <p:grpSpPr>
          <a:xfrm>
            <a:off x="4742060" y="-330936"/>
            <a:ext cx="4342827" cy="5299100"/>
            <a:chOff x="3871558" y="-330936"/>
            <a:chExt cx="4342827" cy="52991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EA2C86-6CC4-4E0C-8A1C-A7016A191D9E}"/>
                </a:ext>
              </a:extLst>
            </p:cNvPr>
            <p:cNvSpPr/>
            <p:nvPr/>
          </p:nvSpPr>
          <p:spPr>
            <a:xfrm>
              <a:off x="7854542" y="442997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9AFE522-2B5D-4519-AC81-51DBA506C9D3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>
              <a:off x="6169063" y="3927374"/>
              <a:ext cx="976541" cy="341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AABA2AF-B414-4BCE-B308-84F42EEB3B73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>
              <a:off x="6169063" y="3369750"/>
              <a:ext cx="976541" cy="898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6EC2A25-9939-4BE7-A958-F871FE97E8A0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6169063" y="4268635"/>
              <a:ext cx="976541" cy="349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6E1329B-856C-4E20-87D0-108E53C74506}"/>
                </a:ext>
              </a:extLst>
            </p:cNvPr>
            <p:cNvSpPr/>
            <p:nvPr/>
          </p:nvSpPr>
          <p:spPr>
            <a:xfrm>
              <a:off x="7854542" y="374745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7DB7C6-15F8-4216-9C51-F7E5F365C174}"/>
                </a:ext>
              </a:extLst>
            </p:cNvPr>
            <p:cNvSpPr/>
            <p:nvPr/>
          </p:nvSpPr>
          <p:spPr>
            <a:xfrm>
              <a:off x="5931956" y="3808820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B66EC1-AACF-4298-BEC4-980AC17FB309}"/>
                </a:ext>
              </a:extLst>
            </p:cNvPr>
            <p:cNvSpPr/>
            <p:nvPr/>
          </p:nvSpPr>
          <p:spPr>
            <a:xfrm>
              <a:off x="5931956" y="325119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06365E-27E0-47D0-BC33-B1BCC4041DAD}"/>
                </a:ext>
              </a:extLst>
            </p:cNvPr>
            <p:cNvSpPr/>
            <p:nvPr/>
          </p:nvSpPr>
          <p:spPr>
            <a:xfrm>
              <a:off x="5931956" y="449934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45099B-B049-4744-99F4-7687BB0A2B3D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 flipV="1">
              <a:off x="6169063" y="3749739"/>
              <a:ext cx="976541" cy="177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F799D6F-58B3-4C11-82E1-C5EF892B8FB3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6169063" y="3369750"/>
              <a:ext cx="976541" cy="37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A21024-7DF6-48E6-A91B-528261F32AA6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 flipV="1">
              <a:off x="6169063" y="3749739"/>
              <a:ext cx="976541" cy="86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E22C6D-3E95-416C-93C1-A162CF69503F}"/>
                </a:ext>
              </a:extLst>
            </p:cNvPr>
            <p:cNvSpPr/>
            <p:nvPr/>
          </p:nvSpPr>
          <p:spPr>
            <a:xfrm>
              <a:off x="7145604" y="408871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185290E-D731-4CD4-9163-915F7BABB1F6}"/>
                </a:ext>
              </a:extLst>
            </p:cNvPr>
            <p:cNvSpPr/>
            <p:nvPr/>
          </p:nvSpPr>
          <p:spPr>
            <a:xfrm>
              <a:off x="7145604" y="3569817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3BC142B-4993-452A-BDC2-017E4FF61149}"/>
                </a:ext>
              </a:extLst>
            </p:cNvPr>
            <p:cNvSpPr/>
            <p:nvPr/>
          </p:nvSpPr>
          <p:spPr>
            <a:xfrm>
              <a:off x="7145604" y="460832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0F74DA4-CB9B-44B3-9CA0-92CC57A4FD92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>
              <a:off x="6169063" y="3927374"/>
              <a:ext cx="976541" cy="86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2761A04-0930-41A6-9D49-DB856885098F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>
              <a:off x="6169063" y="3369750"/>
              <a:ext cx="976541" cy="1418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EAF2DEE-ECD2-446F-AABC-04BDF4F8F77D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>
              <a:off x="6169063" y="4617899"/>
              <a:ext cx="976541" cy="170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202FDA-3770-461F-8126-CB545160585B}"/>
                </a:ext>
              </a:extLst>
            </p:cNvPr>
            <p:cNvSpPr/>
            <p:nvPr/>
          </p:nvSpPr>
          <p:spPr>
            <a:xfrm>
              <a:off x="7206971" y="3247949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AC2012-320C-464A-A8E2-E1F18B1259D7}"/>
                </a:ext>
              </a:extLst>
            </p:cNvPr>
            <p:cNvCxnSpPr>
              <a:cxnSpLocks/>
              <a:stCxn id="22" idx="6"/>
              <a:endCxn id="9" idx="2"/>
            </p:cNvCxnSpPr>
            <p:nvPr/>
          </p:nvCxnSpPr>
          <p:spPr>
            <a:xfrm>
              <a:off x="7444078" y="3366502"/>
              <a:ext cx="410463" cy="56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8E66CC6-9831-43AC-9963-2869DBE100FD}"/>
                </a:ext>
              </a:extLst>
            </p:cNvPr>
            <p:cNvCxnSpPr>
              <a:cxnSpLocks/>
              <a:stCxn id="17" idx="6"/>
              <a:endCxn id="9" idx="2"/>
            </p:cNvCxnSpPr>
            <p:nvPr/>
          </p:nvCxnSpPr>
          <p:spPr>
            <a:xfrm>
              <a:off x="7505447" y="3749739"/>
              <a:ext cx="349095" cy="177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5C35DBA-AA17-4F97-8F6E-6522559F2F4B}"/>
                </a:ext>
              </a:extLst>
            </p:cNvPr>
            <p:cNvCxnSpPr>
              <a:cxnSpLocks/>
              <a:stCxn id="16" idx="6"/>
              <a:endCxn id="5" idx="2"/>
            </p:cNvCxnSpPr>
            <p:nvPr/>
          </p:nvCxnSpPr>
          <p:spPr>
            <a:xfrm>
              <a:off x="7505446" y="4268634"/>
              <a:ext cx="349096" cy="341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015EE65-DD69-4EED-B475-332F6E0E7CA3}"/>
                </a:ext>
              </a:extLst>
            </p:cNvPr>
            <p:cNvCxnSpPr>
              <a:cxnSpLocks/>
              <a:stCxn id="18" idx="6"/>
              <a:endCxn id="5" idx="2"/>
            </p:cNvCxnSpPr>
            <p:nvPr/>
          </p:nvCxnSpPr>
          <p:spPr>
            <a:xfrm flipV="1">
              <a:off x="7505446" y="4609894"/>
              <a:ext cx="349096" cy="1783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10638A-164D-43B4-BFE3-28CF14FB0510}"/>
                </a:ext>
              </a:extLst>
            </p:cNvPr>
            <p:cNvCxnSpPr>
              <a:cxnSpLocks/>
              <a:stCxn id="17" idx="6"/>
              <a:endCxn id="5" idx="2"/>
            </p:cNvCxnSpPr>
            <p:nvPr/>
          </p:nvCxnSpPr>
          <p:spPr>
            <a:xfrm>
              <a:off x="7505446" y="3749739"/>
              <a:ext cx="349096" cy="8601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4F4E8D-09C6-4603-893D-EA2CA3ACC0A1}"/>
                </a:ext>
              </a:extLst>
            </p:cNvPr>
            <p:cNvCxnSpPr>
              <a:cxnSpLocks/>
              <a:stCxn id="16" idx="6"/>
              <a:endCxn id="9" idx="2"/>
            </p:cNvCxnSpPr>
            <p:nvPr/>
          </p:nvCxnSpPr>
          <p:spPr>
            <a:xfrm flipV="1">
              <a:off x="7505447" y="3927375"/>
              <a:ext cx="349095" cy="3412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A6212B0-E3E0-4CF2-A62E-74D85D1983A1}"/>
                </a:ext>
              </a:extLst>
            </p:cNvPr>
            <p:cNvCxnSpPr>
              <a:cxnSpLocks/>
              <a:stCxn id="18" idx="6"/>
              <a:endCxn id="9" idx="2"/>
            </p:cNvCxnSpPr>
            <p:nvPr/>
          </p:nvCxnSpPr>
          <p:spPr>
            <a:xfrm flipV="1">
              <a:off x="7505447" y="3927375"/>
              <a:ext cx="349095" cy="8608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C7A402-1811-49AB-A1C0-97F16BD03DF3}"/>
                </a:ext>
              </a:extLst>
            </p:cNvPr>
            <p:cNvCxnSpPr>
              <a:cxnSpLocks/>
              <a:stCxn id="22" idx="6"/>
              <a:endCxn id="5" idx="2"/>
            </p:cNvCxnSpPr>
            <p:nvPr/>
          </p:nvCxnSpPr>
          <p:spPr>
            <a:xfrm>
              <a:off x="7444078" y="3366502"/>
              <a:ext cx="410464" cy="12433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B58F647-543E-4CDE-9C92-A68374E40258}"/>
                </a:ext>
              </a:extLst>
            </p:cNvPr>
            <p:cNvSpPr/>
            <p:nvPr/>
          </p:nvSpPr>
          <p:spPr>
            <a:xfrm>
              <a:off x="7066809" y="263669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C74A1BE-A235-4F4F-9E9C-432C68F872F9}"/>
                </a:ext>
              </a:extLst>
            </p:cNvPr>
            <p:cNvSpPr/>
            <p:nvPr/>
          </p:nvSpPr>
          <p:spPr>
            <a:xfrm>
              <a:off x="7066809" y="195417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417A8D6-BD91-49B2-BB3B-B39AE53F010B}"/>
                </a:ext>
              </a:extLst>
            </p:cNvPr>
            <p:cNvSpPr/>
            <p:nvPr/>
          </p:nvSpPr>
          <p:spPr>
            <a:xfrm>
              <a:off x="5867877" y="2298679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35795B8-C938-4B26-909F-F9E65E8AC42D}"/>
                </a:ext>
              </a:extLst>
            </p:cNvPr>
            <p:cNvSpPr/>
            <p:nvPr/>
          </p:nvSpPr>
          <p:spPr>
            <a:xfrm>
              <a:off x="5867877" y="177978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8B006C0-326F-4060-9E1C-CD445AD18707}"/>
                </a:ext>
              </a:extLst>
            </p:cNvPr>
            <p:cNvSpPr/>
            <p:nvPr/>
          </p:nvSpPr>
          <p:spPr>
            <a:xfrm>
              <a:off x="5867877" y="2818287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A27390-C372-4E6B-8810-0F055EE3B97C}"/>
                </a:ext>
              </a:extLst>
            </p:cNvPr>
            <p:cNvSpPr/>
            <p:nvPr/>
          </p:nvSpPr>
          <p:spPr>
            <a:xfrm>
              <a:off x="5929244" y="145791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12ADE11-1805-4D6A-99BC-BD3DD3F45B78}"/>
                </a:ext>
              </a:extLst>
            </p:cNvPr>
            <p:cNvCxnSpPr>
              <a:cxnSpLocks/>
              <a:stCxn id="36" idx="6"/>
              <a:endCxn id="32" idx="2"/>
            </p:cNvCxnSpPr>
            <p:nvPr/>
          </p:nvCxnSpPr>
          <p:spPr>
            <a:xfrm>
              <a:off x="6166351" y="1576469"/>
              <a:ext cx="900458" cy="557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CDA0543-6BE4-4E56-9B38-61111C975424}"/>
                </a:ext>
              </a:extLst>
            </p:cNvPr>
            <p:cNvCxnSpPr>
              <a:cxnSpLocks/>
              <a:stCxn id="34" idx="6"/>
              <a:endCxn id="32" idx="2"/>
            </p:cNvCxnSpPr>
            <p:nvPr/>
          </p:nvCxnSpPr>
          <p:spPr>
            <a:xfrm>
              <a:off x="6227720" y="1959705"/>
              <a:ext cx="839089" cy="174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B3A16A8-B762-4F6E-9F4B-BB475D5392BE}"/>
                </a:ext>
              </a:extLst>
            </p:cNvPr>
            <p:cNvCxnSpPr>
              <a:cxnSpLocks/>
              <a:stCxn id="33" idx="6"/>
              <a:endCxn id="31" idx="2"/>
            </p:cNvCxnSpPr>
            <p:nvPr/>
          </p:nvCxnSpPr>
          <p:spPr>
            <a:xfrm>
              <a:off x="6227720" y="2478601"/>
              <a:ext cx="839089" cy="338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D1A0F2-A691-443C-8060-FE07C2107F6E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6227720" y="2816613"/>
              <a:ext cx="839089" cy="181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28A374-0C1A-4974-B229-9F76DBD212AC}"/>
                </a:ext>
              </a:extLst>
            </p:cNvPr>
            <p:cNvCxnSpPr>
              <a:cxnSpLocks/>
              <a:stCxn id="34" idx="6"/>
              <a:endCxn id="31" idx="2"/>
            </p:cNvCxnSpPr>
            <p:nvPr/>
          </p:nvCxnSpPr>
          <p:spPr>
            <a:xfrm>
              <a:off x="6227720" y="1959705"/>
              <a:ext cx="839089" cy="856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22955EC-85C3-48FB-B1C6-2021F8E1A7AD}"/>
                </a:ext>
              </a:extLst>
            </p:cNvPr>
            <p:cNvCxnSpPr>
              <a:cxnSpLocks/>
              <a:stCxn id="33" idx="6"/>
              <a:endCxn id="32" idx="2"/>
            </p:cNvCxnSpPr>
            <p:nvPr/>
          </p:nvCxnSpPr>
          <p:spPr>
            <a:xfrm flipV="1">
              <a:off x="6227720" y="2134094"/>
              <a:ext cx="839089" cy="344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C5B1DF7-F056-4673-901A-EAC9985C44DD}"/>
                </a:ext>
              </a:extLst>
            </p:cNvPr>
            <p:cNvCxnSpPr>
              <a:cxnSpLocks/>
              <a:stCxn id="35" idx="6"/>
              <a:endCxn id="32" idx="2"/>
            </p:cNvCxnSpPr>
            <p:nvPr/>
          </p:nvCxnSpPr>
          <p:spPr>
            <a:xfrm flipV="1">
              <a:off x="6227720" y="2134094"/>
              <a:ext cx="839089" cy="864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9EEB3-B95C-48EA-9907-3CA2BF50ED63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>
              <a:off x="6166351" y="1576469"/>
              <a:ext cx="900458" cy="1240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88DF027-6E6F-4C93-8F97-4C481AE41531}"/>
                </a:ext>
              </a:extLst>
            </p:cNvPr>
            <p:cNvCxnSpPr>
              <a:stCxn id="35" idx="6"/>
              <a:endCxn id="18" idx="2"/>
            </p:cNvCxnSpPr>
            <p:nvPr/>
          </p:nvCxnSpPr>
          <p:spPr>
            <a:xfrm>
              <a:off x="6227720" y="2998209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6C53896-0FA5-497A-B040-7B0BED7EA9D0}"/>
                </a:ext>
              </a:extLst>
            </p:cNvPr>
            <p:cNvCxnSpPr>
              <a:stCxn id="35" idx="6"/>
              <a:endCxn id="16" idx="2"/>
            </p:cNvCxnSpPr>
            <p:nvPr/>
          </p:nvCxnSpPr>
          <p:spPr>
            <a:xfrm>
              <a:off x="6227720" y="2998209"/>
              <a:ext cx="917884" cy="1270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A58A43E-16E1-4D9D-96D3-5F304E9CACC6}"/>
                </a:ext>
              </a:extLst>
            </p:cNvPr>
            <p:cNvCxnSpPr>
              <a:cxnSpLocks/>
              <a:stCxn id="35" idx="6"/>
              <a:endCxn id="17" idx="2"/>
            </p:cNvCxnSpPr>
            <p:nvPr/>
          </p:nvCxnSpPr>
          <p:spPr>
            <a:xfrm>
              <a:off x="6227720" y="2998209"/>
              <a:ext cx="917884" cy="7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02DBDE6-FDDE-4E32-AAB1-ACC8E30EC350}"/>
                </a:ext>
              </a:extLst>
            </p:cNvPr>
            <p:cNvCxnSpPr>
              <a:cxnSpLocks/>
              <a:stCxn id="33" idx="6"/>
              <a:endCxn id="18" idx="2"/>
            </p:cNvCxnSpPr>
            <p:nvPr/>
          </p:nvCxnSpPr>
          <p:spPr>
            <a:xfrm>
              <a:off x="6227720" y="2478601"/>
              <a:ext cx="917884" cy="230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0D268D4-EBED-47F5-B1BD-F9BC9FC27E78}"/>
                </a:ext>
              </a:extLst>
            </p:cNvPr>
            <p:cNvCxnSpPr>
              <a:stCxn id="33" idx="6"/>
              <a:endCxn id="16" idx="2"/>
            </p:cNvCxnSpPr>
            <p:nvPr/>
          </p:nvCxnSpPr>
          <p:spPr>
            <a:xfrm>
              <a:off x="6227720" y="2478601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C6E6A3-FFE4-4788-B65C-C87AF74CC592}"/>
                </a:ext>
              </a:extLst>
            </p:cNvPr>
            <p:cNvCxnSpPr>
              <a:stCxn id="33" idx="6"/>
              <a:endCxn id="17" idx="2"/>
            </p:cNvCxnSpPr>
            <p:nvPr/>
          </p:nvCxnSpPr>
          <p:spPr>
            <a:xfrm>
              <a:off x="6227720" y="2478601"/>
              <a:ext cx="917884" cy="127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B2C29C5-DD94-4AC7-BC6F-5AA161AC8984}"/>
                </a:ext>
              </a:extLst>
            </p:cNvPr>
            <p:cNvCxnSpPr>
              <a:stCxn id="34" idx="6"/>
              <a:endCxn id="18" idx="2"/>
            </p:cNvCxnSpPr>
            <p:nvPr/>
          </p:nvCxnSpPr>
          <p:spPr>
            <a:xfrm>
              <a:off x="6227720" y="1959705"/>
              <a:ext cx="917884" cy="2828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AF9727A-5865-4920-8BE5-A4A6ED3FD828}"/>
                </a:ext>
              </a:extLst>
            </p:cNvPr>
            <p:cNvCxnSpPr>
              <a:cxnSpLocks/>
              <a:stCxn id="34" idx="6"/>
              <a:endCxn id="16" idx="2"/>
            </p:cNvCxnSpPr>
            <p:nvPr/>
          </p:nvCxnSpPr>
          <p:spPr>
            <a:xfrm>
              <a:off x="6227720" y="1959705"/>
              <a:ext cx="917884" cy="2308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28BF19C-31E8-4634-8F27-5EAAD28C035A}"/>
                </a:ext>
              </a:extLst>
            </p:cNvPr>
            <p:cNvCxnSpPr>
              <a:cxnSpLocks/>
              <a:stCxn id="34" idx="6"/>
              <a:endCxn id="17" idx="2"/>
            </p:cNvCxnSpPr>
            <p:nvPr/>
          </p:nvCxnSpPr>
          <p:spPr>
            <a:xfrm>
              <a:off x="6227720" y="1959705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ED3F5B-EE7A-4633-8BDC-909D58807928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>
              <a:off x="4896398" y="2138523"/>
              <a:ext cx="976541" cy="341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1FD18F1-E389-4A6F-9029-F963D87F075A}"/>
                </a:ext>
              </a:extLst>
            </p:cNvPr>
            <p:cNvCxnSpPr>
              <a:cxnSpLocks/>
              <a:stCxn id="58" idx="6"/>
              <a:endCxn id="63" idx="2"/>
            </p:cNvCxnSpPr>
            <p:nvPr/>
          </p:nvCxnSpPr>
          <p:spPr>
            <a:xfrm>
              <a:off x="4896398" y="1580899"/>
              <a:ext cx="976541" cy="898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D0FF580-16A6-40EF-98E0-46AB65D5DDC4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 flipV="1">
              <a:off x="4896398" y="2479784"/>
              <a:ext cx="976541" cy="349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D75BC68-FDD7-4069-8989-612F94172977}"/>
                </a:ext>
              </a:extLst>
            </p:cNvPr>
            <p:cNvSpPr/>
            <p:nvPr/>
          </p:nvSpPr>
          <p:spPr>
            <a:xfrm>
              <a:off x="4659291" y="2019969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E8A190F-E094-4903-B539-15F695A6503D}"/>
                </a:ext>
              </a:extLst>
            </p:cNvPr>
            <p:cNvSpPr/>
            <p:nvPr/>
          </p:nvSpPr>
          <p:spPr>
            <a:xfrm>
              <a:off x="4659291" y="146234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E99D8B-BF7C-4C39-8895-AD62F2886311}"/>
                </a:ext>
              </a:extLst>
            </p:cNvPr>
            <p:cNvSpPr/>
            <p:nvPr/>
          </p:nvSpPr>
          <p:spPr>
            <a:xfrm>
              <a:off x="4659291" y="2710494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BC9ADBB-3934-400B-85E7-5F3B880A0B8B}"/>
                </a:ext>
              </a:extLst>
            </p:cNvPr>
            <p:cNvCxnSpPr>
              <a:cxnSpLocks/>
              <a:stCxn id="57" idx="6"/>
              <a:endCxn id="64" idx="2"/>
            </p:cNvCxnSpPr>
            <p:nvPr/>
          </p:nvCxnSpPr>
          <p:spPr>
            <a:xfrm flipV="1">
              <a:off x="4896398" y="1960888"/>
              <a:ext cx="976541" cy="177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16F2BAD-6164-4E50-B7C8-0B2C3FF4DAEF}"/>
                </a:ext>
              </a:extLst>
            </p:cNvPr>
            <p:cNvCxnSpPr>
              <a:cxnSpLocks/>
              <a:stCxn id="58" idx="6"/>
              <a:endCxn id="64" idx="2"/>
            </p:cNvCxnSpPr>
            <p:nvPr/>
          </p:nvCxnSpPr>
          <p:spPr>
            <a:xfrm>
              <a:off x="4896398" y="1580899"/>
              <a:ext cx="976541" cy="37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9B20EBC-F3EC-4F71-8EA8-78AF8D0860E4}"/>
                </a:ext>
              </a:extLst>
            </p:cNvPr>
            <p:cNvCxnSpPr>
              <a:cxnSpLocks/>
              <a:stCxn id="59" idx="6"/>
              <a:endCxn id="64" idx="2"/>
            </p:cNvCxnSpPr>
            <p:nvPr/>
          </p:nvCxnSpPr>
          <p:spPr>
            <a:xfrm flipV="1">
              <a:off x="4896398" y="1960888"/>
              <a:ext cx="976541" cy="86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2E9254-9B5B-4492-83DA-61131F150EB2}"/>
                </a:ext>
              </a:extLst>
            </p:cNvPr>
            <p:cNvSpPr/>
            <p:nvPr/>
          </p:nvSpPr>
          <p:spPr>
            <a:xfrm>
              <a:off x="5872939" y="229986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627FC95-76C7-4CA4-A848-23211F38524B}"/>
                </a:ext>
              </a:extLst>
            </p:cNvPr>
            <p:cNvSpPr/>
            <p:nvPr/>
          </p:nvSpPr>
          <p:spPr>
            <a:xfrm>
              <a:off x="5872939" y="1780966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356DB2-DA27-472F-827C-EDD7FC6DEAFC}"/>
                </a:ext>
              </a:extLst>
            </p:cNvPr>
            <p:cNvSpPr/>
            <p:nvPr/>
          </p:nvSpPr>
          <p:spPr>
            <a:xfrm>
              <a:off x="5872939" y="2819470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AC506AB-47D3-482A-82D8-B397267F11B3}"/>
                </a:ext>
              </a:extLst>
            </p:cNvPr>
            <p:cNvCxnSpPr>
              <a:cxnSpLocks/>
              <a:stCxn id="57" idx="6"/>
              <a:endCxn id="65" idx="2"/>
            </p:cNvCxnSpPr>
            <p:nvPr/>
          </p:nvCxnSpPr>
          <p:spPr>
            <a:xfrm>
              <a:off x="4896398" y="2138523"/>
              <a:ext cx="976541" cy="86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BC5DB41-1EF7-4518-B22D-C18EAABB8401}"/>
                </a:ext>
              </a:extLst>
            </p:cNvPr>
            <p:cNvCxnSpPr>
              <a:cxnSpLocks/>
              <a:stCxn id="58" idx="6"/>
              <a:endCxn id="65" idx="2"/>
            </p:cNvCxnSpPr>
            <p:nvPr/>
          </p:nvCxnSpPr>
          <p:spPr>
            <a:xfrm>
              <a:off x="4896398" y="1580899"/>
              <a:ext cx="976541" cy="1418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A659F08-2640-4FC1-9472-7175E2DC1091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4896398" y="2829048"/>
              <a:ext cx="976541" cy="170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AF96DE4-AF41-47D9-BE87-25A61BBE314B}"/>
                </a:ext>
              </a:extLst>
            </p:cNvPr>
            <p:cNvCxnSpPr>
              <a:cxnSpLocks/>
              <a:stCxn id="72" idx="6"/>
              <a:endCxn id="78" idx="2"/>
            </p:cNvCxnSpPr>
            <p:nvPr/>
          </p:nvCxnSpPr>
          <p:spPr>
            <a:xfrm>
              <a:off x="4108665" y="345241"/>
              <a:ext cx="486547" cy="3445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CE4F56-AED3-41EF-980C-83B8A2927C5B}"/>
                </a:ext>
              </a:extLst>
            </p:cNvPr>
            <p:cNvCxnSpPr>
              <a:cxnSpLocks/>
              <a:stCxn id="73" idx="6"/>
              <a:endCxn id="78" idx="2"/>
            </p:cNvCxnSpPr>
            <p:nvPr/>
          </p:nvCxnSpPr>
          <p:spPr>
            <a:xfrm>
              <a:off x="4108665" y="-212383"/>
              <a:ext cx="486546" cy="902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6267C18-6CC2-4E48-B184-4C92695B24A9}"/>
                </a:ext>
              </a:extLst>
            </p:cNvPr>
            <p:cNvCxnSpPr>
              <a:cxnSpLocks/>
              <a:stCxn id="74" idx="6"/>
              <a:endCxn id="78" idx="2"/>
            </p:cNvCxnSpPr>
            <p:nvPr/>
          </p:nvCxnSpPr>
          <p:spPr>
            <a:xfrm flipV="1">
              <a:off x="4108665" y="689749"/>
              <a:ext cx="486547" cy="34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3DC80F6-1EA0-4471-91B3-83EF7E535F4A}"/>
                </a:ext>
              </a:extLst>
            </p:cNvPr>
            <p:cNvSpPr/>
            <p:nvPr/>
          </p:nvSpPr>
          <p:spPr>
            <a:xfrm>
              <a:off x="3871558" y="226688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A166C6D-9B6D-4CF6-9FF2-77AFBB8EBBE7}"/>
                </a:ext>
              </a:extLst>
            </p:cNvPr>
            <p:cNvSpPr/>
            <p:nvPr/>
          </p:nvSpPr>
          <p:spPr>
            <a:xfrm>
              <a:off x="3871558" y="-33093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E01E0CB-E220-4C6A-BD6B-F4578EE81521}"/>
                </a:ext>
              </a:extLst>
            </p:cNvPr>
            <p:cNvSpPr/>
            <p:nvPr/>
          </p:nvSpPr>
          <p:spPr>
            <a:xfrm>
              <a:off x="3871558" y="917213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87B86A2-490F-4F5C-9907-4ECD18D1C990}"/>
                </a:ext>
              </a:extLst>
            </p:cNvPr>
            <p:cNvCxnSpPr>
              <a:cxnSpLocks/>
              <a:stCxn id="72" idx="6"/>
              <a:endCxn id="79" idx="2"/>
            </p:cNvCxnSpPr>
            <p:nvPr/>
          </p:nvCxnSpPr>
          <p:spPr>
            <a:xfrm flipV="1">
              <a:off x="4108665" y="170854"/>
              <a:ext cx="486547" cy="1743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F77BE40-44E6-49BC-8625-74214CFDB2EA}"/>
                </a:ext>
              </a:extLst>
            </p:cNvPr>
            <p:cNvCxnSpPr>
              <a:cxnSpLocks/>
              <a:stCxn id="73" idx="6"/>
              <a:endCxn id="79" idx="2"/>
            </p:cNvCxnSpPr>
            <p:nvPr/>
          </p:nvCxnSpPr>
          <p:spPr>
            <a:xfrm>
              <a:off x="4108665" y="-212383"/>
              <a:ext cx="486546" cy="383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1C17150-3904-4B58-A986-5014756F0AF4}"/>
                </a:ext>
              </a:extLst>
            </p:cNvPr>
            <p:cNvCxnSpPr>
              <a:cxnSpLocks/>
              <a:stCxn id="74" idx="6"/>
              <a:endCxn id="79" idx="2"/>
            </p:cNvCxnSpPr>
            <p:nvPr/>
          </p:nvCxnSpPr>
          <p:spPr>
            <a:xfrm flipV="1">
              <a:off x="4108665" y="170854"/>
              <a:ext cx="486547" cy="864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F0A0A7-4EC3-4B31-899B-FDC06ACDD27A}"/>
                </a:ext>
              </a:extLst>
            </p:cNvPr>
            <p:cNvSpPr/>
            <p:nvPr/>
          </p:nvSpPr>
          <p:spPr>
            <a:xfrm>
              <a:off x="4595212" y="509828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FC164D2-4657-491C-B490-73803EF5C71E}"/>
                </a:ext>
              </a:extLst>
            </p:cNvPr>
            <p:cNvSpPr/>
            <p:nvPr/>
          </p:nvSpPr>
          <p:spPr>
            <a:xfrm>
              <a:off x="4595212" y="-9068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980E4DF-34A9-414F-9136-57AB63730D62}"/>
                </a:ext>
              </a:extLst>
            </p:cNvPr>
            <p:cNvSpPr/>
            <p:nvPr/>
          </p:nvSpPr>
          <p:spPr>
            <a:xfrm>
              <a:off x="4595212" y="1029436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209E894-EA24-4519-920C-DE33DADD58C1}"/>
                </a:ext>
              </a:extLst>
            </p:cNvPr>
            <p:cNvCxnSpPr>
              <a:cxnSpLocks/>
              <a:stCxn id="72" idx="6"/>
              <a:endCxn id="80" idx="2"/>
            </p:cNvCxnSpPr>
            <p:nvPr/>
          </p:nvCxnSpPr>
          <p:spPr>
            <a:xfrm>
              <a:off x="4108665" y="345241"/>
              <a:ext cx="486547" cy="864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060B39F-A563-4296-A63E-FB2E95CD22F9}"/>
                </a:ext>
              </a:extLst>
            </p:cNvPr>
            <p:cNvCxnSpPr>
              <a:cxnSpLocks/>
              <a:stCxn id="73" idx="6"/>
              <a:endCxn id="80" idx="2"/>
            </p:cNvCxnSpPr>
            <p:nvPr/>
          </p:nvCxnSpPr>
          <p:spPr>
            <a:xfrm>
              <a:off x="4108665" y="-212383"/>
              <a:ext cx="486546" cy="14217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3A22639-EE97-4EA4-9632-84DE77F13605}"/>
                </a:ext>
              </a:extLst>
            </p:cNvPr>
            <p:cNvCxnSpPr>
              <a:cxnSpLocks/>
              <a:stCxn id="74" idx="6"/>
              <a:endCxn id="80" idx="2"/>
            </p:cNvCxnSpPr>
            <p:nvPr/>
          </p:nvCxnSpPr>
          <p:spPr>
            <a:xfrm>
              <a:off x="4108665" y="1035767"/>
              <a:ext cx="486547" cy="17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B22CE49-8E48-457F-8306-6BBE779C5440}"/>
                </a:ext>
              </a:extLst>
            </p:cNvPr>
            <p:cNvSpPr/>
            <p:nvPr/>
          </p:nvSpPr>
          <p:spPr>
            <a:xfrm>
              <a:off x="4656579" y="-33093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DFD5D20-24F7-4D0E-8D30-EA1A697FD249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893686" y="-212382"/>
              <a:ext cx="900458" cy="557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14D6B47-F2C4-4D8E-A2EB-A7BCE41F0D82}"/>
                </a:ext>
              </a:extLst>
            </p:cNvPr>
            <p:cNvCxnSpPr>
              <a:cxnSpLocks/>
              <a:stCxn id="79" idx="6"/>
            </p:cNvCxnSpPr>
            <p:nvPr/>
          </p:nvCxnSpPr>
          <p:spPr>
            <a:xfrm>
              <a:off x="4955055" y="170854"/>
              <a:ext cx="839089" cy="174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FD4739D-872F-48C7-B29B-F93D80FEEE9B}"/>
                </a:ext>
              </a:extLst>
            </p:cNvPr>
            <p:cNvCxnSpPr>
              <a:cxnSpLocks/>
              <a:stCxn id="78" idx="6"/>
            </p:cNvCxnSpPr>
            <p:nvPr/>
          </p:nvCxnSpPr>
          <p:spPr>
            <a:xfrm>
              <a:off x="4955055" y="689750"/>
              <a:ext cx="839089" cy="338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B2AAFC7-233F-4F2B-92C0-E034D572B3C2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 flipV="1">
              <a:off x="4955055" y="1027762"/>
              <a:ext cx="839089" cy="181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D589291-674D-4EE8-8016-D2021F4D7157}"/>
                </a:ext>
              </a:extLst>
            </p:cNvPr>
            <p:cNvCxnSpPr>
              <a:cxnSpLocks/>
              <a:stCxn id="79" idx="6"/>
            </p:cNvCxnSpPr>
            <p:nvPr/>
          </p:nvCxnSpPr>
          <p:spPr>
            <a:xfrm>
              <a:off x="4955055" y="170854"/>
              <a:ext cx="839089" cy="856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83F8A33-CAF4-4F31-85BC-3F0288CA6E4E}"/>
                </a:ext>
              </a:extLst>
            </p:cNvPr>
            <p:cNvCxnSpPr>
              <a:cxnSpLocks/>
              <a:stCxn id="78" idx="6"/>
            </p:cNvCxnSpPr>
            <p:nvPr/>
          </p:nvCxnSpPr>
          <p:spPr>
            <a:xfrm flipV="1">
              <a:off x="4955055" y="345243"/>
              <a:ext cx="839089" cy="344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F7A0BF1-8C23-4415-A806-376D47AC1F3A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 flipV="1">
              <a:off x="4955055" y="345243"/>
              <a:ext cx="839089" cy="864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35996DB-CF19-42D1-B4B8-8BD8BB3D11F2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893686" y="-212382"/>
              <a:ext cx="900458" cy="1240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9EA72A5-0F87-462F-B2E5-8F148B8544E1}"/>
                </a:ext>
              </a:extLst>
            </p:cNvPr>
            <p:cNvCxnSpPr>
              <a:stCxn id="80" idx="6"/>
              <a:endCxn id="65" idx="2"/>
            </p:cNvCxnSpPr>
            <p:nvPr/>
          </p:nvCxnSpPr>
          <p:spPr>
            <a:xfrm>
              <a:off x="4955055" y="1209358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F9F1197-D5AA-4677-9B7C-F486DBE07E32}"/>
                </a:ext>
              </a:extLst>
            </p:cNvPr>
            <p:cNvCxnSpPr>
              <a:stCxn id="80" idx="6"/>
              <a:endCxn id="63" idx="2"/>
            </p:cNvCxnSpPr>
            <p:nvPr/>
          </p:nvCxnSpPr>
          <p:spPr>
            <a:xfrm>
              <a:off x="4955055" y="1209358"/>
              <a:ext cx="917884" cy="1270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9F280E1-50E3-4DF4-8587-5F7EC74FDFA0}"/>
                </a:ext>
              </a:extLst>
            </p:cNvPr>
            <p:cNvCxnSpPr>
              <a:cxnSpLocks/>
              <a:stCxn id="80" idx="6"/>
              <a:endCxn id="64" idx="2"/>
            </p:cNvCxnSpPr>
            <p:nvPr/>
          </p:nvCxnSpPr>
          <p:spPr>
            <a:xfrm>
              <a:off x="4955055" y="1209358"/>
              <a:ext cx="917884" cy="7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16A5636-32CF-4D9F-B21E-E323F4F81D4E}"/>
                </a:ext>
              </a:extLst>
            </p:cNvPr>
            <p:cNvCxnSpPr>
              <a:cxnSpLocks/>
              <a:stCxn id="78" idx="6"/>
              <a:endCxn id="65" idx="2"/>
            </p:cNvCxnSpPr>
            <p:nvPr/>
          </p:nvCxnSpPr>
          <p:spPr>
            <a:xfrm>
              <a:off x="4955055" y="689750"/>
              <a:ext cx="917884" cy="230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4397FB2-BCE9-4882-A563-98127D19086F}"/>
                </a:ext>
              </a:extLst>
            </p:cNvPr>
            <p:cNvCxnSpPr>
              <a:stCxn id="78" idx="6"/>
              <a:endCxn id="63" idx="2"/>
            </p:cNvCxnSpPr>
            <p:nvPr/>
          </p:nvCxnSpPr>
          <p:spPr>
            <a:xfrm>
              <a:off x="4955055" y="689750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231C8EF9-763A-4975-B741-D11345B15AB2}"/>
                </a:ext>
              </a:extLst>
            </p:cNvPr>
            <p:cNvCxnSpPr>
              <a:stCxn id="78" idx="6"/>
              <a:endCxn id="64" idx="2"/>
            </p:cNvCxnSpPr>
            <p:nvPr/>
          </p:nvCxnSpPr>
          <p:spPr>
            <a:xfrm>
              <a:off x="4955055" y="689750"/>
              <a:ext cx="917884" cy="127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B6A71DF-041E-44EB-94F2-7EFAEC8698EF}"/>
                </a:ext>
              </a:extLst>
            </p:cNvPr>
            <p:cNvCxnSpPr>
              <a:stCxn id="79" idx="6"/>
              <a:endCxn id="65" idx="2"/>
            </p:cNvCxnSpPr>
            <p:nvPr/>
          </p:nvCxnSpPr>
          <p:spPr>
            <a:xfrm>
              <a:off x="4955055" y="170854"/>
              <a:ext cx="917884" cy="2828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FB55ED8-3A4C-45EA-9888-F3ACE1CF314C}"/>
                </a:ext>
              </a:extLst>
            </p:cNvPr>
            <p:cNvCxnSpPr>
              <a:cxnSpLocks/>
              <a:stCxn id="79" idx="6"/>
              <a:endCxn id="63" idx="2"/>
            </p:cNvCxnSpPr>
            <p:nvPr/>
          </p:nvCxnSpPr>
          <p:spPr>
            <a:xfrm>
              <a:off x="4955055" y="170854"/>
              <a:ext cx="917884" cy="2308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48BC53E-CDB1-4ABC-BD2C-81C0666913D6}"/>
                </a:ext>
              </a:extLst>
            </p:cNvPr>
            <p:cNvCxnSpPr>
              <a:cxnSpLocks/>
              <a:stCxn id="79" idx="6"/>
              <a:endCxn id="64" idx="2"/>
            </p:cNvCxnSpPr>
            <p:nvPr/>
          </p:nvCxnSpPr>
          <p:spPr>
            <a:xfrm>
              <a:off x="4955055" y="170854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86CCF1B-6E51-4446-8D54-3175E48C5AB3}"/>
                </a:ext>
              </a:extLst>
            </p:cNvPr>
            <p:cNvSpPr/>
            <p:nvPr/>
          </p:nvSpPr>
          <p:spPr>
            <a:xfrm>
              <a:off x="5795248" y="82148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FA4292F-F396-4D0A-8B98-C974FF7F8573}"/>
                </a:ext>
              </a:extLst>
            </p:cNvPr>
            <p:cNvSpPr/>
            <p:nvPr/>
          </p:nvSpPr>
          <p:spPr>
            <a:xfrm>
              <a:off x="5795248" y="13896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73867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D5521-4757-4664-85AA-38505180E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Wait… Why “LSTM” Layer?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FCD4-91AE-4ACC-A66C-5D647EA2A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LOTS of weights…</a:t>
            </a:r>
          </a:p>
          <a:p>
            <a:pPr lvl="1"/>
            <a:r>
              <a:rPr lang="en-US" dirty="0"/>
              <a:t>Each weight has a diminishing ability to impact</a:t>
            </a:r>
          </a:p>
          <a:p>
            <a:r>
              <a:rPr lang="en-US" b="1" dirty="0"/>
              <a:t>We have LOTS of layers!</a:t>
            </a:r>
          </a:p>
          <a:p>
            <a:pPr lvl="1"/>
            <a:r>
              <a:rPr lang="en-US" dirty="0"/>
              <a:t>These layers are dependent</a:t>
            </a:r>
          </a:p>
          <a:p>
            <a:pPr lvl="1"/>
            <a:r>
              <a:rPr lang="en-US" dirty="0"/>
              <a:t>We cannot rely on intermediate steps for </a:t>
            </a:r>
            <a:r>
              <a:rPr lang="en-US" dirty="0" err="1"/>
              <a:t>backpropogation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Either “Vanishing” or “Exploding” gradients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sz="1100" dirty="0"/>
              <a:t>https://neptune.ai/blog/understanding-gradient-clipping-and-how-it-can-fix-exploding-gradients-problem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B30243-F695-4489-8131-586939EB4202}"/>
              </a:ext>
            </a:extLst>
          </p:cNvPr>
          <p:cNvGrpSpPr/>
          <p:nvPr/>
        </p:nvGrpSpPr>
        <p:grpSpPr>
          <a:xfrm>
            <a:off x="4742060" y="-330936"/>
            <a:ext cx="4342827" cy="5299100"/>
            <a:chOff x="3871558" y="-330936"/>
            <a:chExt cx="4342827" cy="52991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5EA2C86-6CC4-4E0C-8A1C-A7016A191D9E}"/>
                </a:ext>
              </a:extLst>
            </p:cNvPr>
            <p:cNvSpPr/>
            <p:nvPr/>
          </p:nvSpPr>
          <p:spPr>
            <a:xfrm>
              <a:off x="7854542" y="442997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9AFE522-2B5D-4519-AC81-51DBA506C9D3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>
              <a:off x="6169063" y="3927374"/>
              <a:ext cx="976541" cy="341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AABA2AF-B414-4BCE-B308-84F42EEB3B73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>
              <a:off x="6169063" y="3369750"/>
              <a:ext cx="976541" cy="898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6EC2A25-9939-4BE7-A958-F871FE97E8A0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6169063" y="4268635"/>
              <a:ext cx="976541" cy="349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6E1329B-856C-4E20-87D0-108E53C74506}"/>
                </a:ext>
              </a:extLst>
            </p:cNvPr>
            <p:cNvSpPr/>
            <p:nvPr/>
          </p:nvSpPr>
          <p:spPr>
            <a:xfrm>
              <a:off x="7854542" y="374745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7DB7C6-15F8-4216-9C51-F7E5F365C174}"/>
                </a:ext>
              </a:extLst>
            </p:cNvPr>
            <p:cNvSpPr/>
            <p:nvPr/>
          </p:nvSpPr>
          <p:spPr>
            <a:xfrm>
              <a:off x="5931956" y="3808820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2B66EC1-AACF-4298-BEC4-980AC17FB309}"/>
                </a:ext>
              </a:extLst>
            </p:cNvPr>
            <p:cNvSpPr/>
            <p:nvPr/>
          </p:nvSpPr>
          <p:spPr>
            <a:xfrm>
              <a:off x="5931956" y="325119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06365E-27E0-47D0-BC33-B1BCC4041DAD}"/>
                </a:ext>
              </a:extLst>
            </p:cNvPr>
            <p:cNvSpPr/>
            <p:nvPr/>
          </p:nvSpPr>
          <p:spPr>
            <a:xfrm>
              <a:off x="5931956" y="449934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A45099B-B049-4744-99F4-7687BB0A2B3D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 flipV="1">
              <a:off x="6169063" y="3749739"/>
              <a:ext cx="976541" cy="177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F799D6F-58B3-4C11-82E1-C5EF892B8FB3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6169063" y="3369750"/>
              <a:ext cx="976541" cy="37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A21024-7DF6-48E6-A91B-528261F32AA6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 flipV="1">
              <a:off x="6169063" y="3749739"/>
              <a:ext cx="976541" cy="86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E22C6D-3E95-416C-93C1-A162CF69503F}"/>
                </a:ext>
              </a:extLst>
            </p:cNvPr>
            <p:cNvSpPr/>
            <p:nvPr/>
          </p:nvSpPr>
          <p:spPr>
            <a:xfrm>
              <a:off x="7145604" y="408871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185290E-D731-4CD4-9163-915F7BABB1F6}"/>
                </a:ext>
              </a:extLst>
            </p:cNvPr>
            <p:cNvSpPr/>
            <p:nvPr/>
          </p:nvSpPr>
          <p:spPr>
            <a:xfrm>
              <a:off x="7145604" y="3569817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3BC142B-4993-452A-BDC2-017E4FF61149}"/>
                </a:ext>
              </a:extLst>
            </p:cNvPr>
            <p:cNvSpPr/>
            <p:nvPr/>
          </p:nvSpPr>
          <p:spPr>
            <a:xfrm>
              <a:off x="7145604" y="460832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0F74DA4-CB9B-44B3-9CA0-92CC57A4FD92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>
              <a:off x="6169063" y="3927374"/>
              <a:ext cx="976541" cy="86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2761A04-0930-41A6-9D49-DB856885098F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>
              <a:off x="6169063" y="3369750"/>
              <a:ext cx="976541" cy="1418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EAF2DEE-ECD2-446F-AABC-04BDF4F8F77D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>
              <a:off x="6169063" y="4617899"/>
              <a:ext cx="976541" cy="170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6202FDA-3770-461F-8126-CB545160585B}"/>
                </a:ext>
              </a:extLst>
            </p:cNvPr>
            <p:cNvSpPr/>
            <p:nvPr/>
          </p:nvSpPr>
          <p:spPr>
            <a:xfrm>
              <a:off x="7206971" y="3247949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AC2012-320C-464A-A8E2-E1F18B1259D7}"/>
                </a:ext>
              </a:extLst>
            </p:cNvPr>
            <p:cNvCxnSpPr>
              <a:cxnSpLocks/>
              <a:stCxn id="22" idx="6"/>
              <a:endCxn id="9" idx="2"/>
            </p:cNvCxnSpPr>
            <p:nvPr/>
          </p:nvCxnSpPr>
          <p:spPr>
            <a:xfrm>
              <a:off x="7444078" y="3366502"/>
              <a:ext cx="410463" cy="56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8E66CC6-9831-43AC-9963-2869DBE100FD}"/>
                </a:ext>
              </a:extLst>
            </p:cNvPr>
            <p:cNvCxnSpPr>
              <a:cxnSpLocks/>
              <a:stCxn id="17" idx="6"/>
              <a:endCxn id="9" idx="2"/>
            </p:cNvCxnSpPr>
            <p:nvPr/>
          </p:nvCxnSpPr>
          <p:spPr>
            <a:xfrm>
              <a:off x="7505447" y="3749739"/>
              <a:ext cx="349095" cy="177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5C35DBA-AA17-4F97-8F6E-6522559F2F4B}"/>
                </a:ext>
              </a:extLst>
            </p:cNvPr>
            <p:cNvCxnSpPr>
              <a:cxnSpLocks/>
              <a:stCxn id="16" idx="6"/>
              <a:endCxn id="5" idx="2"/>
            </p:cNvCxnSpPr>
            <p:nvPr/>
          </p:nvCxnSpPr>
          <p:spPr>
            <a:xfrm>
              <a:off x="7505446" y="4268634"/>
              <a:ext cx="349096" cy="341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015EE65-DD69-4EED-B475-332F6E0E7CA3}"/>
                </a:ext>
              </a:extLst>
            </p:cNvPr>
            <p:cNvCxnSpPr>
              <a:cxnSpLocks/>
              <a:stCxn id="18" idx="6"/>
              <a:endCxn id="5" idx="2"/>
            </p:cNvCxnSpPr>
            <p:nvPr/>
          </p:nvCxnSpPr>
          <p:spPr>
            <a:xfrm flipV="1">
              <a:off x="7505446" y="4609894"/>
              <a:ext cx="349096" cy="1783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10638A-164D-43B4-BFE3-28CF14FB0510}"/>
                </a:ext>
              </a:extLst>
            </p:cNvPr>
            <p:cNvCxnSpPr>
              <a:cxnSpLocks/>
              <a:stCxn id="17" idx="6"/>
              <a:endCxn id="5" idx="2"/>
            </p:cNvCxnSpPr>
            <p:nvPr/>
          </p:nvCxnSpPr>
          <p:spPr>
            <a:xfrm>
              <a:off x="7505446" y="3749739"/>
              <a:ext cx="349096" cy="8601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4F4E8D-09C6-4603-893D-EA2CA3ACC0A1}"/>
                </a:ext>
              </a:extLst>
            </p:cNvPr>
            <p:cNvCxnSpPr>
              <a:cxnSpLocks/>
              <a:stCxn id="16" idx="6"/>
              <a:endCxn id="9" idx="2"/>
            </p:cNvCxnSpPr>
            <p:nvPr/>
          </p:nvCxnSpPr>
          <p:spPr>
            <a:xfrm flipV="1">
              <a:off x="7505447" y="3927375"/>
              <a:ext cx="349095" cy="3412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A6212B0-E3E0-4CF2-A62E-74D85D1983A1}"/>
                </a:ext>
              </a:extLst>
            </p:cNvPr>
            <p:cNvCxnSpPr>
              <a:cxnSpLocks/>
              <a:stCxn id="18" idx="6"/>
              <a:endCxn id="9" idx="2"/>
            </p:cNvCxnSpPr>
            <p:nvPr/>
          </p:nvCxnSpPr>
          <p:spPr>
            <a:xfrm flipV="1">
              <a:off x="7505447" y="3927375"/>
              <a:ext cx="349095" cy="8608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C7A402-1811-49AB-A1C0-97F16BD03DF3}"/>
                </a:ext>
              </a:extLst>
            </p:cNvPr>
            <p:cNvCxnSpPr>
              <a:cxnSpLocks/>
              <a:stCxn id="22" idx="6"/>
              <a:endCxn id="5" idx="2"/>
            </p:cNvCxnSpPr>
            <p:nvPr/>
          </p:nvCxnSpPr>
          <p:spPr>
            <a:xfrm>
              <a:off x="7444078" y="3366502"/>
              <a:ext cx="410464" cy="12433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B58F647-543E-4CDE-9C92-A68374E40258}"/>
                </a:ext>
              </a:extLst>
            </p:cNvPr>
            <p:cNvSpPr/>
            <p:nvPr/>
          </p:nvSpPr>
          <p:spPr>
            <a:xfrm>
              <a:off x="7066809" y="263669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C74A1BE-A235-4F4F-9E9C-432C68F872F9}"/>
                </a:ext>
              </a:extLst>
            </p:cNvPr>
            <p:cNvSpPr/>
            <p:nvPr/>
          </p:nvSpPr>
          <p:spPr>
            <a:xfrm>
              <a:off x="7066809" y="195417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417A8D6-BD91-49B2-BB3B-B39AE53F010B}"/>
                </a:ext>
              </a:extLst>
            </p:cNvPr>
            <p:cNvSpPr/>
            <p:nvPr/>
          </p:nvSpPr>
          <p:spPr>
            <a:xfrm>
              <a:off x="5867877" y="2298679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35795B8-C938-4B26-909F-F9E65E8AC42D}"/>
                </a:ext>
              </a:extLst>
            </p:cNvPr>
            <p:cNvSpPr/>
            <p:nvPr/>
          </p:nvSpPr>
          <p:spPr>
            <a:xfrm>
              <a:off x="5867877" y="177978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8B006C0-326F-4060-9E1C-CD445AD18707}"/>
                </a:ext>
              </a:extLst>
            </p:cNvPr>
            <p:cNvSpPr/>
            <p:nvPr/>
          </p:nvSpPr>
          <p:spPr>
            <a:xfrm>
              <a:off x="5867877" y="2818287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9A27390-C372-4E6B-8810-0F055EE3B97C}"/>
                </a:ext>
              </a:extLst>
            </p:cNvPr>
            <p:cNvSpPr/>
            <p:nvPr/>
          </p:nvSpPr>
          <p:spPr>
            <a:xfrm>
              <a:off x="5929244" y="145791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12ADE11-1805-4D6A-99BC-BD3DD3F45B78}"/>
                </a:ext>
              </a:extLst>
            </p:cNvPr>
            <p:cNvCxnSpPr>
              <a:cxnSpLocks/>
              <a:stCxn id="36" idx="6"/>
              <a:endCxn id="32" idx="2"/>
            </p:cNvCxnSpPr>
            <p:nvPr/>
          </p:nvCxnSpPr>
          <p:spPr>
            <a:xfrm>
              <a:off x="6166351" y="1576469"/>
              <a:ext cx="900458" cy="557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CDA0543-6BE4-4E56-9B38-61111C975424}"/>
                </a:ext>
              </a:extLst>
            </p:cNvPr>
            <p:cNvCxnSpPr>
              <a:cxnSpLocks/>
              <a:stCxn id="34" idx="6"/>
              <a:endCxn id="32" idx="2"/>
            </p:cNvCxnSpPr>
            <p:nvPr/>
          </p:nvCxnSpPr>
          <p:spPr>
            <a:xfrm>
              <a:off x="6227720" y="1959705"/>
              <a:ext cx="839089" cy="174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B3A16A8-B762-4F6E-9F4B-BB475D5392BE}"/>
                </a:ext>
              </a:extLst>
            </p:cNvPr>
            <p:cNvCxnSpPr>
              <a:cxnSpLocks/>
              <a:stCxn id="33" idx="6"/>
              <a:endCxn id="31" idx="2"/>
            </p:cNvCxnSpPr>
            <p:nvPr/>
          </p:nvCxnSpPr>
          <p:spPr>
            <a:xfrm>
              <a:off x="6227720" y="2478601"/>
              <a:ext cx="839089" cy="338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AD1A0F2-A691-443C-8060-FE07C2107F6E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6227720" y="2816613"/>
              <a:ext cx="839089" cy="181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28A374-0C1A-4974-B229-9F76DBD212AC}"/>
                </a:ext>
              </a:extLst>
            </p:cNvPr>
            <p:cNvCxnSpPr>
              <a:cxnSpLocks/>
              <a:stCxn id="34" idx="6"/>
              <a:endCxn id="31" idx="2"/>
            </p:cNvCxnSpPr>
            <p:nvPr/>
          </p:nvCxnSpPr>
          <p:spPr>
            <a:xfrm>
              <a:off x="6227720" y="1959705"/>
              <a:ext cx="839089" cy="856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22955EC-85C3-48FB-B1C6-2021F8E1A7AD}"/>
                </a:ext>
              </a:extLst>
            </p:cNvPr>
            <p:cNvCxnSpPr>
              <a:cxnSpLocks/>
              <a:stCxn id="33" idx="6"/>
              <a:endCxn id="32" idx="2"/>
            </p:cNvCxnSpPr>
            <p:nvPr/>
          </p:nvCxnSpPr>
          <p:spPr>
            <a:xfrm flipV="1">
              <a:off x="6227720" y="2134094"/>
              <a:ext cx="839089" cy="344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C5B1DF7-F056-4673-901A-EAC9985C44DD}"/>
                </a:ext>
              </a:extLst>
            </p:cNvPr>
            <p:cNvCxnSpPr>
              <a:cxnSpLocks/>
              <a:stCxn id="35" idx="6"/>
              <a:endCxn id="32" idx="2"/>
            </p:cNvCxnSpPr>
            <p:nvPr/>
          </p:nvCxnSpPr>
          <p:spPr>
            <a:xfrm flipV="1">
              <a:off x="6227720" y="2134094"/>
              <a:ext cx="839089" cy="864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99EEB3-B95C-48EA-9907-3CA2BF50ED63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>
              <a:off x="6166351" y="1576469"/>
              <a:ext cx="900458" cy="1240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88DF027-6E6F-4C93-8F97-4C481AE41531}"/>
                </a:ext>
              </a:extLst>
            </p:cNvPr>
            <p:cNvCxnSpPr>
              <a:stCxn id="35" idx="6"/>
              <a:endCxn id="18" idx="2"/>
            </p:cNvCxnSpPr>
            <p:nvPr/>
          </p:nvCxnSpPr>
          <p:spPr>
            <a:xfrm>
              <a:off x="6227720" y="2998209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6C53896-0FA5-497A-B040-7B0BED7EA9D0}"/>
                </a:ext>
              </a:extLst>
            </p:cNvPr>
            <p:cNvCxnSpPr>
              <a:stCxn id="35" idx="6"/>
              <a:endCxn id="16" idx="2"/>
            </p:cNvCxnSpPr>
            <p:nvPr/>
          </p:nvCxnSpPr>
          <p:spPr>
            <a:xfrm>
              <a:off x="6227720" y="2998209"/>
              <a:ext cx="917884" cy="1270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A58A43E-16E1-4D9D-96D3-5F304E9CACC6}"/>
                </a:ext>
              </a:extLst>
            </p:cNvPr>
            <p:cNvCxnSpPr>
              <a:cxnSpLocks/>
              <a:stCxn id="35" idx="6"/>
              <a:endCxn id="17" idx="2"/>
            </p:cNvCxnSpPr>
            <p:nvPr/>
          </p:nvCxnSpPr>
          <p:spPr>
            <a:xfrm>
              <a:off x="6227720" y="2998209"/>
              <a:ext cx="917884" cy="7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02DBDE6-FDDE-4E32-AAB1-ACC8E30EC350}"/>
                </a:ext>
              </a:extLst>
            </p:cNvPr>
            <p:cNvCxnSpPr>
              <a:cxnSpLocks/>
              <a:stCxn id="33" idx="6"/>
              <a:endCxn id="18" idx="2"/>
            </p:cNvCxnSpPr>
            <p:nvPr/>
          </p:nvCxnSpPr>
          <p:spPr>
            <a:xfrm>
              <a:off x="6227720" y="2478601"/>
              <a:ext cx="917884" cy="230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0D268D4-EBED-47F5-B1BD-F9BC9FC27E78}"/>
                </a:ext>
              </a:extLst>
            </p:cNvPr>
            <p:cNvCxnSpPr>
              <a:stCxn id="33" idx="6"/>
              <a:endCxn id="16" idx="2"/>
            </p:cNvCxnSpPr>
            <p:nvPr/>
          </p:nvCxnSpPr>
          <p:spPr>
            <a:xfrm>
              <a:off x="6227720" y="2478601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CC6E6A3-FFE4-4788-B65C-C87AF74CC592}"/>
                </a:ext>
              </a:extLst>
            </p:cNvPr>
            <p:cNvCxnSpPr>
              <a:stCxn id="33" idx="6"/>
              <a:endCxn id="17" idx="2"/>
            </p:cNvCxnSpPr>
            <p:nvPr/>
          </p:nvCxnSpPr>
          <p:spPr>
            <a:xfrm>
              <a:off x="6227720" y="2478601"/>
              <a:ext cx="917884" cy="127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B2C29C5-DD94-4AC7-BC6F-5AA161AC8984}"/>
                </a:ext>
              </a:extLst>
            </p:cNvPr>
            <p:cNvCxnSpPr>
              <a:stCxn id="34" idx="6"/>
              <a:endCxn id="18" idx="2"/>
            </p:cNvCxnSpPr>
            <p:nvPr/>
          </p:nvCxnSpPr>
          <p:spPr>
            <a:xfrm>
              <a:off x="6227720" y="1959705"/>
              <a:ext cx="917884" cy="2828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AF9727A-5865-4920-8BE5-A4A6ED3FD828}"/>
                </a:ext>
              </a:extLst>
            </p:cNvPr>
            <p:cNvCxnSpPr>
              <a:cxnSpLocks/>
              <a:stCxn id="34" idx="6"/>
              <a:endCxn id="16" idx="2"/>
            </p:cNvCxnSpPr>
            <p:nvPr/>
          </p:nvCxnSpPr>
          <p:spPr>
            <a:xfrm>
              <a:off x="6227720" y="1959705"/>
              <a:ext cx="917884" cy="2308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28BF19C-31E8-4634-8F27-5EAAD28C035A}"/>
                </a:ext>
              </a:extLst>
            </p:cNvPr>
            <p:cNvCxnSpPr>
              <a:cxnSpLocks/>
              <a:stCxn id="34" idx="6"/>
              <a:endCxn id="17" idx="2"/>
            </p:cNvCxnSpPr>
            <p:nvPr/>
          </p:nvCxnSpPr>
          <p:spPr>
            <a:xfrm>
              <a:off x="6227720" y="1959705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ED3F5B-EE7A-4633-8BDC-909D58807928}"/>
                </a:ext>
              </a:extLst>
            </p:cNvPr>
            <p:cNvCxnSpPr>
              <a:cxnSpLocks/>
              <a:stCxn id="57" idx="6"/>
              <a:endCxn id="63" idx="2"/>
            </p:cNvCxnSpPr>
            <p:nvPr/>
          </p:nvCxnSpPr>
          <p:spPr>
            <a:xfrm>
              <a:off x="4896398" y="2138523"/>
              <a:ext cx="976541" cy="341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1FD18F1-E389-4A6F-9029-F963D87F075A}"/>
                </a:ext>
              </a:extLst>
            </p:cNvPr>
            <p:cNvCxnSpPr>
              <a:cxnSpLocks/>
              <a:stCxn id="58" idx="6"/>
              <a:endCxn id="63" idx="2"/>
            </p:cNvCxnSpPr>
            <p:nvPr/>
          </p:nvCxnSpPr>
          <p:spPr>
            <a:xfrm>
              <a:off x="4896398" y="1580899"/>
              <a:ext cx="976541" cy="898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D0FF580-16A6-40EF-98E0-46AB65D5DDC4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 flipV="1">
              <a:off x="4896398" y="2479784"/>
              <a:ext cx="976541" cy="349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D75BC68-FDD7-4069-8989-612F94172977}"/>
                </a:ext>
              </a:extLst>
            </p:cNvPr>
            <p:cNvSpPr/>
            <p:nvPr/>
          </p:nvSpPr>
          <p:spPr>
            <a:xfrm>
              <a:off x="4659291" y="2019969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E8A190F-E094-4903-B539-15F695A6503D}"/>
                </a:ext>
              </a:extLst>
            </p:cNvPr>
            <p:cNvSpPr/>
            <p:nvPr/>
          </p:nvSpPr>
          <p:spPr>
            <a:xfrm>
              <a:off x="4659291" y="146234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E99D8B-BF7C-4C39-8895-AD62F2886311}"/>
                </a:ext>
              </a:extLst>
            </p:cNvPr>
            <p:cNvSpPr/>
            <p:nvPr/>
          </p:nvSpPr>
          <p:spPr>
            <a:xfrm>
              <a:off x="4659291" y="2710494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BC9ADBB-3934-400B-85E7-5F3B880A0B8B}"/>
                </a:ext>
              </a:extLst>
            </p:cNvPr>
            <p:cNvCxnSpPr>
              <a:cxnSpLocks/>
              <a:stCxn id="57" idx="6"/>
              <a:endCxn id="64" idx="2"/>
            </p:cNvCxnSpPr>
            <p:nvPr/>
          </p:nvCxnSpPr>
          <p:spPr>
            <a:xfrm flipV="1">
              <a:off x="4896398" y="1960888"/>
              <a:ext cx="976541" cy="177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16F2BAD-6164-4E50-B7C8-0B2C3FF4DAEF}"/>
                </a:ext>
              </a:extLst>
            </p:cNvPr>
            <p:cNvCxnSpPr>
              <a:cxnSpLocks/>
              <a:stCxn id="58" idx="6"/>
              <a:endCxn id="64" idx="2"/>
            </p:cNvCxnSpPr>
            <p:nvPr/>
          </p:nvCxnSpPr>
          <p:spPr>
            <a:xfrm>
              <a:off x="4896398" y="1580899"/>
              <a:ext cx="976541" cy="37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9B20EBC-F3EC-4F71-8EA8-78AF8D0860E4}"/>
                </a:ext>
              </a:extLst>
            </p:cNvPr>
            <p:cNvCxnSpPr>
              <a:cxnSpLocks/>
              <a:stCxn id="59" idx="6"/>
              <a:endCxn id="64" idx="2"/>
            </p:cNvCxnSpPr>
            <p:nvPr/>
          </p:nvCxnSpPr>
          <p:spPr>
            <a:xfrm flipV="1">
              <a:off x="4896398" y="1960888"/>
              <a:ext cx="976541" cy="86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22E9254-9B5B-4492-83DA-61131F150EB2}"/>
                </a:ext>
              </a:extLst>
            </p:cNvPr>
            <p:cNvSpPr/>
            <p:nvPr/>
          </p:nvSpPr>
          <p:spPr>
            <a:xfrm>
              <a:off x="5872939" y="229986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627FC95-76C7-4CA4-A848-23211F38524B}"/>
                </a:ext>
              </a:extLst>
            </p:cNvPr>
            <p:cNvSpPr/>
            <p:nvPr/>
          </p:nvSpPr>
          <p:spPr>
            <a:xfrm>
              <a:off x="5872939" y="1780966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E356DB2-DA27-472F-827C-EDD7FC6DEAFC}"/>
                </a:ext>
              </a:extLst>
            </p:cNvPr>
            <p:cNvSpPr/>
            <p:nvPr/>
          </p:nvSpPr>
          <p:spPr>
            <a:xfrm>
              <a:off x="5872939" y="2819470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AC506AB-47D3-482A-82D8-B397267F11B3}"/>
                </a:ext>
              </a:extLst>
            </p:cNvPr>
            <p:cNvCxnSpPr>
              <a:cxnSpLocks/>
              <a:stCxn id="57" idx="6"/>
              <a:endCxn id="65" idx="2"/>
            </p:cNvCxnSpPr>
            <p:nvPr/>
          </p:nvCxnSpPr>
          <p:spPr>
            <a:xfrm>
              <a:off x="4896398" y="2138523"/>
              <a:ext cx="976541" cy="86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BC5DB41-1EF7-4518-B22D-C18EAABB8401}"/>
                </a:ext>
              </a:extLst>
            </p:cNvPr>
            <p:cNvCxnSpPr>
              <a:cxnSpLocks/>
              <a:stCxn id="58" idx="6"/>
              <a:endCxn id="65" idx="2"/>
            </p:cNvCxnSpPr>
            <p:nvPr/>
          </p:nvCxnSpPr>
          <p:spPr>
            <a:xfrm>
              <a:off x="4896398" y="1580899"/>
              <a:ext cx="976541" cy="1418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A659F08-2640-4FC1-9472-7175E2DC1091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>
              <a:off x="4896398" y="2829048"/>
              <a:ext cx="976541" cy="170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AF96DE4-AF41-47D9-BE87-25A61BBE314B}"/>
                </a:ext>
              </a:extLst>
            </p:cNvPr>
            <p:cNvCxnSpPr>
              <a:cxnSpLocks/>
              <a:stCxn id="72" idx="6"/>
              <a:endCxn id="78" idx="2"/>
            </p:cNvCxnSpPr>
            <p:nvPr/>
          </p:nvCxnSpPr>
          <p:spPr>
            <a:xfrm>
              <a:off x="4108665" y="345241"/>
              <a:ext cx="486547" cy="3445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CE4F56-AED3-41EF-980C-83B8A2927C5B}"/>
                </a:ext>
              </a:extLst>
            </p:cNvPr>
            <p:cNvCxnSpPr>
              <a:cxnSpLocks/>
              <a:stCxn id="73" idx="6"/>
              <a:endCxn id="78" idx="2"/>
            </p:cNvCxnSpPr>
            <p:nvPr/>
          </p:nvCxnSpPr>
          <p:spPr>
            <a:xfrm>
              <a:off x="4108665" y="-212383"/>
              <a:ext cx="486546" cy="902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6267C18-6CC2-4E48-B184-4C92695B24A9}"/>
                </a:ext>
              </a:extLst>
            </p:cNvPr>
            <p:cNvCxnSpPr>
              <a:cxnSpLocks/>
              <a:stCxn id="74" idx="6"/>
              <a:endCxn id="78" idx="2"/>
            </p:cNvCxnSpPr>
            <p:nvPr/>
          </p:nvCxnSpPr>
          <p:spPr>
            <a:xfrm flipV="1">
              <a:off x="4108665" y="689749"/>
              <a:ext cx="486547" cy="34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3DC80F6-1EA0-4471-91B3-83EF7E535F4A}"/>
                </a:ext>
              </a:extLst>
            </p:cNvPr>
            <p:cNvSpPr/>
            <p:nvPr/>
          </p:nvSpPr>
          <p:spPr>
            <a:xfrm>
              <a:off x="3871558" y="226688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A166C6D-9B6D-4CF6-9FF2-77AFBB8EBBE7}"/>
                </a:ext>
              </a:extLst>
            </p:cNvPr>
            <p:cNvSpPr/>
            <p:nvPr/>
          </p:nvSpPr>
          <p:spPr>
            <a:xfrm>
              <a:off x="3871558" y="-33093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E01E0CB-E220-4C6A-BD6B-F4578EE81521}"/>
                </a:ext>
              </a:extLst>
            </p:cNvPr>
            <p:cNvSpPr/>
            <p:nvPr/>
          </p:nvSpPr>
          <p:spPr>
            <a:xfrm>
              <a:off x="3871558" y="917213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87B86A2-490F-4F5C-9907-4ECD18D1C990}"/>
                </a:ext>
              </a:extLst>
            </p:cNvPr>
            <p:cNvCxnSpPr>
              <a:cxnSpLocks/>
              <a:stCxn id="72" idx="6"/>
              <a:endCxn id="79" idx="2"/>
            </p:cNvCxnSpPr>
            <p:nvPr/>
          </p:nvCxnSpPr>
          <p:spPr>
            <a:xfrm flipV="1">
              <a:off x="4108665" y="170854"/>
              <a:ext cx="486547" cy="1743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F77BE40-44E6-49BC-8625-74214CFDB2EA}"/>
                </a:ext>
              </a:extLst>
            </p:cNvPr>
            <p:cNvCxnSpPr>
              <a:cxnSpLocks/>
              <a:stCxn id="73" idx="6"/>
              <a:endCxn id="79" idx="2"/>
            </p:cNvCxnSpPr>
            <p:nvPr/>
          </p:nvCxnSpPr>
          <p:spPr>
            <a:xfrm>
              <a:off x="4108665" y="-212383"/>
              <a:ext cx="486546" cy="383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1C17150-3904-4B58-A986-5014756F0AF4}"/>
                </a:ext>
              </a:extLst>
            </p:cNvPr>
            <p:cNvCxnSpPr>
              <a:cxnSpLocks/>
              <a:stCxn id="74" idx="6"/>
              <a:endCxn id="79" idx="2"/>
            </p:cNvCxnSpPr>
            <p:nvPr/>
          </p:nvCxnSpPr>
          <p:spPr>
            <a:xfrm flipV="1">
              <a:off x="4108665" y="170854"/>
              <a:ext cx="486547" cy="864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BF0A0A7-4EC3-4B31-899B-FDC06ACDD27A}"/>
                </a:ext>
              </a:extLst>
            </p:cNvPr>
            <p:cNvSpPr/>
            <p:nvPr/>
          </p:nvSpPr>
          <p:spPr>
            <a:xfrm>
              <a:off x="4595212" y="509828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FC164D2-4657-491C-B490-73803EF5C71E}"/>
                </a:ext>
              </a:extLst>
            </p:cNvPr>
            <p:cNvSpPr/>
            <p:nvPr/>
          </p:nvSpPr>
          <p:spPr>
            <a:xfrm>
              <a:off x="4595212" y="-9068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980E4DF-34A9-414F-9136-57AB63730D62}"/>
                </a:ext>
              </a:extLst>
            </p:cNvPr>
            <p:cNvSpPr/>
            <p:nvPr/>
          </p:nvSpPr>
          <p:spPr>
            <a:xfrm>
              <a:off x="4595212" y="1029436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209E894-EA24-4519-920C-DE33DADD58C1}"/>
                </a:ext>
              </a:extLst>
            </p:cNvPr>
            <p:cNvCxnSpPr>
              <a:cxnSpLocks/>
              <a:stCxn id="72" idx="6"/>
              <a:endCxn id="80" idx="2"/>
            </p:cNvCxnSpPr>
            <p:nvPr/>
          </p:nvCxnSpPr>
          <p:spPr>
            <a:xfrm>
              <a:off x="4108665" y="345241"/>
              <a:ext cx="486547" cy="864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060B39F-A563-4296-A63E-FB2E95CD22F9}"/>
                </a:ext>
              </a:extLst>
            </p:cNvPr>
            <p:cNvCxnSpPr>
              <a:cxnSpLocks/>
              <a:stCxn id="73" idx="6"/>
              <a:endCxn id="80" idx="2"/>
            </p:cNvCxnSpPr>
            <p:nvPr/>
          </p:nvCxnSpPr>
          <p:spPr>
            <a:xfrm>
              <a:off x="4108665" y="-212383"/>
              <a:ext cx="486546" cy="14217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3A22639-EE97-4EA4-9632-84DE77F13605}"/>
                </a:ext>
              </a:extLst>
            </p:cNvPr>
            <p:cNvCxnSpPr>
              <a:cxnSpLocks/>
              <a:stCxn id="74" idx="6"/>
              <a:endCxn id="80" idx="2"/>
            </p:cNvCxnSpPr>
            <p:nvPr/>
          </p:nvCxnSpPr>
          <p:spPr>
            <a:xfrm>
              <a:off x="4108665" y="1035767"/>
              <a:ext cx="486547" cy="17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B22CE49-8E48-457F-8306-6BBE779C5440}"/>
                </a:ext>
              </a:extLst>
            </p:cNvPr>
            <p:cNvSpPr/>
            <p:nvPr/>
          </p:nvSpPr>
          <p:spPr>
            <a:xfrm>
              <a:off x="4656579" y="-33093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DFD5D20-24F7-4D0E-8D30-EA1A697FD249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893686" y="-212382"/>
              <a:ext cx="900458" cy="557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14D6B47-F2C4-4D8E-A2EB-A7BCE41F0D82}"/>
                </a:ext>
              </a:extLst>
            </p:cNvPr>
            <p:cNvCxnSpPr>
              <a:cxnSpLocks/>
              <a:stCxn id="79" idx="6"/>
            </p:cNvCxnSpPr>
            <p:nvPr/>
          </p:nvCxnSpPr>
          <p:spPr>
            <a:xfrm>
              <a:off x="4955055" y="170854"/>
              <a:ext cx="839089" cy="174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FD4739D-872F-48C7-B29B-F93D80FEEE9B}"/>
                </a:ext>
              </a:extLst>
            </p:cNvPr>
            <p:cNvCxnSpPr>
              <a:cxnSpLocks/>
              <a:stCxn id="78" idx="6"/>
            </p:cNvCxnSpPr>
            <p:nvPr/>
          </p:nvCxnSpPr>
          <p:spPr>
            <a:xfrm>
              <a:off x="4955055" y="689750"/>
              <a:ext cx="839089" cy="338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B2AAFC7-233F-4F2B-92C0-E034D572B3C2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 flipV="1">
              <a:off x="4955055" y="1027762"/>
              <a:ext cx="839089" cy="181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D589291-674D-4EE8-8016-D2021F4D7157}"/>
                </a:ext>
              </a:extLst>
            </p:cNvPr>
            <p:cNvCxnSpPr>
              <a:cxnSpLocks/>
              <a:stCxn id="79" idx="6"/>
            </p:cNvCxnSpPr>
            <p:nvPr/>
          </p:nvCxnSpPr>
          <p:spPr>
            <a:xfrm>
              <a:off x="4955055" y="170854"/>
              <a:ext cx="839089" cy="856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83F8A33-CAF4-4F31-85BC-3F0288CA6E4E}"/>
                </a:ext>
              </a:extLst>
            </p:cNvPr>
            <p:cNvCxnSpPr>
              <a:cxnSpLocks/>
              <a:stCxn id="78" idx="6"/>
            </p:cNvCxnSpPr>
            <p:nvPr/>
          </p:nvCxnSpPr>
          <p:spPr>
            <a:xfrm flipV="1">
              <a:off x="4955055" y="345243"/>
              <a:ext cx="839089" cy="344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F7A0BF1-8C23-4415-A806-376D47AC1F3A}"/>
                </a:ext>
              </a:extLst>
            </p:cNvPr>
            <p:cNvCxnSpPr>
              <a:cxnSpLocks/>
              <a:stCxn id="80" idx="6"/>
            </p:cNvCxnSpPr>
            <p:nvPr/>
          </p:nvCxnSpPr>
          <p:spPr>
            <a:xfrm flipV="1">
              <a:off x="4955055" y="345243"/>
              <a:ext cx="839089" cy="864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35996DB-CF19-42D1-B4B8-8BD8BB3D11F2}"/>
                </a:ext>
              </a:extLst>
            </p:cNvPr>
            <p:cNvCxnSpPr>
              <a:cxnSpLocks/>
              <a:stCxn id="84" idx="6"/>
            </p:cNvCxnSpPr>
            <p:nvPr/>
          </p:nvCxnSpPr>
          <p:spPr>
            <a:xfrm>
              <a:off x="4893686" y="-212382"/>
              <a:ext cx="900458" cy="1240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9EA72A5-0F87-462F-B2E5-8F148B8544E1}"/>
                </a:ext>
              </a:extLst>
            </p:cNvPr>
            <p:cNvCxnSpPr>
              <a:stCxn id="80" idx="6"/>
              <a:endCxn id="65" idx="2"/>
            </p:cNvCxnSpPr>
            <p:nvPr/>
          </p:nvCxnSpPr>
          <p:spPr>
            <a:xfrm>
              <a:off x="4955055" y="1209358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F9F1197-D5AA-4677-9B7C-F486DBE07E32}"/>
                </a:ext>
              </a:extLst>
            </p:cNvPr>
            <p:cNvCxnSpPr>
              <a:stCxn id="80" idx="6"/>
              <a:endCxn id="63" idx="2"/>
            </p:cNvCxnSpPr>
            <p:nvPr/>
          </p:nvCxnSpPr>
          <p:spPr>
            <a:xfrm>
              <a:off x="4955055" y="1209358"/>
              <a:ext cx="917884" cy="1270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9F280E1-50E3-4DF4-8587-5F7EC74FDFA0}"/>
                </a:ext>
              </a:extLst>
            </p:cNvPr>
            <p:cNvCxnSpPr>
              <a:cxnSpLocks/>
              <a:stCxn id="80" idx="6"/>
              <a:endCxn id="64" idx="2"/>
            </p:cNvCxnSpPr>
            <p:nvPr/>
          </p:nvCxnSpPr>
          <p:spPr>
            <a:xfrm>
              <a:off x="4955055" y="1209358"/>
              <a:ext cx="917884" cy="7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16A5636-32CF-4D9F-B21E-E323F4F81D4E}"/>
                </a:ext>
              </a:extLst>
            </p:cNvPr>
            <p:cNvCxnSpPr>
              <a:cxnSpLocks/>
              <a:stCxn id="78" idx="6"/>
              <a:endCxn id="65" idx="2"/>
            </p:cNvCxnSpPr>
            <p:nvPr/>
          </p:nvCxnSpPr>
          <p:spPr>
            <a:xfrm>
              <a:off x="4955055" y="689750"/>
              <a:ext cx="917884" cy="230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4397FB2-BCE9-4882-A563-98127D19086F}"/>
                </a:ext>
              </a:extLst>
            </p:cNvPr>
            <p:cNvCxnSpPr>
              <a:stCxn id="78" idx="6"/>
              <a:endCxn id="63" idx="2"/>
            </p:cNvCxnSpPr>
            <p:nvPr/>
          </p:nvCxnSpPr>
          <p:spPr>
            <a:xfrm>
              <a:off x="4955055" y="689750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231C8EF9-763A-4975-B741-D11345B15AB2}"/>
                </a:ext>
              </a:extLst>
            </p:cNvPr>
            <p:cNvCxnSpPr>
              <a:stCxn id="78" idx="6"/>
              <a:endCxn id="64" idx="2"/>
            </p:cNvCxnSpPr>
            <p:nvPr/>
          </p:nvCxnSpPr>
          <p:spPr>
            <a:xfrm>
              <a:off x="4955055" y="689750"/>
              <a:ext cx="917884" cy="127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3B6A71DF-041E-44EB-94F2-7EFAEC8698EF}"/>
                </a:ext>
              </a:extLst>
            </p:cNvPr>
            <p:cNvCxnSpPr>
              <a:stCxn id="79" idx="6"/>
              <a:endCxn id="65" idx="2"/>
            </p:cNvCxnSpPr>
            <p:nvPr/>
          </p:nvCxnSpPr>
          <p:spPr>
            <a:xfrm>
              <a:off x="4955055" y="170854"/>
              <a:ext cx="917884" cy="2828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FB55ED8-3A4C-45EA-9888-F3ACE1CF314C}"/>
                </a:ext>
              </a:extLst>
            </p:cNvPr>
            <p:cNvCxnSpPr>
              <a:cxnSpLocks/>
              <a:stCxn id="79" idx="6"/>
              <a:endCxn id="63" idx="2"/>
            </p:cNvCxnSpPr>
            <p:nvPr/>
          </p:nvCxnSpPr>
          <p:spPr>
            <a:xfrm>
              <a:off x="4955055" y="170854"/>
              <a:ext cx="917884" cy="2308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48BC53E-CDB1-4ABC-BD2C-81C0666913D6}"/>
                </a:ext>
              </a:extLst>
            </p:cNvPr>
            <p:cNvCxnSpPr>
              <a:cxnSpLocks/>
              <a:stCxn id="79" idx="6"/>
              <a:endCxn id="64" idx="2"/>
            </p:cNvCxnSpPr>
            <p:nvPr/>
          </p:nvCxnSpPr>
          <p:spPr>
            <a:xfrm>
              <a:off x="4955055" y="170854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86CCF1B-6E51-4446-8D54-3175E48C5AB3}"/>
                </a:ext>
              </a:extLst>
            </p:cNvPr>
            <p:cNvSpPr/>
            <p:nvPr/>
          </p:nvSpPr>
          <p:spPr>
            <a:xfrm>
              <a:off x="5795248" y="82148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FA4292F-F396-4D0A-8B98-C974FF7F8573}"/>
                </a:ext>
              </a:extLst>
            </p:cNvPr>
            <p:cNvSpPr/>
            <p:nvPr/>
          </p:nvSpPr>
          <p:spPr>
            <a:xfrm>
              <a:off x="5795248" y="13896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425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A760-8CC7-4AD0-B138-BA227AA84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Outstanding Issues with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4943F-EDB0-4543-B247-D31EA06AE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Starting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Standard SGD Issues – Local vs. Global Minimum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Stopping Point</a:t>
            </a:r>
          </a:p>
        </p:txBody>
      </p:sp>
    </p:spTree>
    <p:extLst>
      <p:ext uri="{BB962C8B-B14F-4D97-AF65-F5344CB8AC3E}">
        <p14:creationId xmlns:p14="http://schemas.microsoft.com/office/powerpoint/2010/main" val="3715012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D0B7-C98C-4269-BC73-3D8776F7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vs.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31D7B-D40E-476A-A677-2D467C7FB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B3BBE2-E4FA-4878-9067-B54C06015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43" y="1208786"/>
            <a:ext cx="7069113" cy="330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FBE472C-07F6-584D-318C-A8E309C220E3}"/>
                  </a:ext>
                </a:extLst>
              </p14:cNvPr>
              <p14:cNvContentPartPr/>
              <p14:nvPr/>
            </p14:nvContentPartPr>
            <p14:xfrm>
              <a:off x="5922360" y="2811600"/>
              <a:ext cx="1331280" cy="1675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FBE472C-07F6-584D-318C-A8E309C220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3000" y="2802240"/>
                <a:ext cx="1350000" cy="169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49653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AB4A1-FFB8-0062-E2F7-7AFB258A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8544B-D0AB-D305-275E-FD813A530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GANs</a:t>
            </a:r>
          </a:p>
        </p:txBody>
      </p:sp>
    </p:spTree>
    <p:extLst>
      <p:ext uri="{BB962C8B-B14F-4D97-AF65-F5344CB8AC3E}">
        <p14:creationId xmlns:p14="http://schemas.microsoft.com/office/powerpoint/2010/main" val="17499733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781E97-48DF-2010-9E0B-419555E3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Used ML For?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D1AA8C-CB55-1DB3-0F7B-E6E3E0D75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11BA9C-B75E-EDDC-F207-34A504175464}"/>
                  </a:ext>
                </a:extLst>
              </p14:cNvPr>
              <p14:cNvContentPartPr/>
              <p14:nvPr/>
            </p14:nvContentPartPr>
            <p14:xfrm>
              <a:off x="629640" y="1119240"/>
              <a:ext cx="3593160" cy="351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11BA9C-B75E-EDDC-F207-34A5041754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0280" y="1109880"/>
                <a:ext cx="3611880" cy="353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45740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781E97-48DF-2010-9E0B-419555E3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Used ML For?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F697E9-7925-3D30-E7B2-7ACECC2E47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Distinguishing (e.g. Classification)</a:t>
            </a:r>
          </a:p>
          <a:p>
            <a:pPr lvl="1"/>
            <a:r>
              <a:rPr lang="en-US" dirty="0"/>
              <a:t>Estimating (e.g. Regression)</a:t>
            </a:r>
          </a:p>
          <a:p>
            <a:endParaRPr lang="en-US" dirty="0"/>
          </a:p>
          <a:p>
            <a:r>
              <a:rPr lang="en-US" dirty="0"/>
              <a:t>Using these results…</a:t>
            </a:r>
          </a:p>
          <a:p>
            <a:pPr lvl="1"/>
            <a:r>
              <a:rPr lang="en-US" dirty="0"/>
              <a:t>Analyzing Differences</a:t>
            </a:r>
          </a:p>
          <a:p>
            <a:pPr lvl="2"/>
            <a:r>
              <a:rPr lang="en-US" dirty="0"/>
              <a:t>More on this later</a:t>
            </a:r>
          </a:p>
          <a:p>
            <a:pPr lvl="1"/>
            <a:r>
              <a:rPr lang="en-US" dirty="0"/>
              <a:t>Recommendation</a:t>
            </a:r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E8317-7155-9BFC-768A-F58286E70C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815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E8DA-09BB-125A-FB35-4D9F5C0B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Generative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6C56-809B-793C-8AE0-0B202DEA2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“Generative Model”</a:t>
            </a:r>
          </a:p>
          <a:p>
            <a:pPr lvl="1"/>
            <a:r>
              <a:rPr lang="en-US" dirty="0"/>
              <a:t>Generative models can generate new data instances.</a:t>
            </a:r>
          </a:p>
          <a:p>
            <a:pPr lvl="1"/>
            <a:r>
              <a:rPr lang="en-US" dirty="0"/>
              <a:t>Discriminative models distinguish between different kinds of data instances.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https://developers.google.com/machine-learning/gan/generative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1026" name="Picture 2" descr="Two graphs, one labelled 'Discriminative Model'&#10;          and the other labelled 'Generative Model'. Both graphs show&#10;          the same four datapoints. Each point is labeled with the image&#10;          of the handwritten digit that it represents. In the discriminative&#10;          graph there's a dotted line separating two data points from the&#10;          remaining two. The region above the dotted line is labelled 'y=0' and&#10;          the region below the line is labelled 'y=1'. In the generative graph&#10;          two dotted-line circles are drawn around the two pairs of points. The&#10;          top circle is labelled 'y=0' and the bottom circle is labelled 'y=1">
            <a:extLst>
              <a:ext uri="{FF2B5EF4-FFF2-40B4-BE49-F238E27FC236}">
                <a16:creationId xmlns:a16="http://schemas.microsoft.com/office/drawing/2014/main" id="{6A39D252-6E18-84A9-F059-C5DF0D70E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089" y="2883560"/>
            <a:ext cx="3011821" cy="168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22D0846-F52C-0463-32F9-0FA830056E60}"/>
                  </a:ext>
                </a:extLst>
              </p14:cNvPr>
              <p14:cNvContentPartPr/>
              <p14:nvPr/>
            </p14:nvContentPartPr>
            <p14:xfrm>
              <a:off x="3395880" y="3249720"/>
              <a:ext cx="1989360" cy="152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22D0846-F52C-0463-32F9-0FA830056E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6520" y="3240360"/>
                <a:ext cx="2008080" cy="17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36017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5D64-3BD9-B468-B94E-1A61EA53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Can Machines Do?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970160-9190-CD87-165F-4FC34A0E7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things!</a:t>
            </a:r>
          </a:p>
          <a:p>
            <a:pPr lvl="1"/>
            <a:r>
              <a:rPr lang="en-US" dirty="0"/>
              <a:t>Acting on explicit instructions</a:t>
            </a:r>
          </a:p>
          <a:p>
            <a:pPr lvl="1"/>
            <a:r>
              <a:rPr lang="en-US" dirty="0"/>
              <a:t>Acting on underlying pre-trained (generative) models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559656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B957-1FCC-7957-94EC-D25FA344C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D3333-7B19-EA75-21BD-C65E60AB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99" y="1152475"/>
            <a:ext cx="8520600" cy="34164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				Pablo Picasso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Norman Rockwell				       Katsushika Hokusai				</a:t>
            </a:r>
          </a:p>
        </p:txBody>
      </p:sp>
      <p:pic>
        <p:nvPicPr>
          <p:cNvPr id="1026" name="Picture 2" descr="Santa At The Map Poster by Norman Rockwell - Fine Art America">
            <a:extLst>
              <a:ext uri="{FF2B5EF4-FFF2-40B4-BE49-F238E27FC236}">
                <a16:creationId xmlns:a16="http://schemas.microsoft.com/office/drawing/2014/main" id="{29592271-96C7-6834-9542-D4327FA01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152475"/>
            <a:ext cx="2280603" cy="298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E915D6-D48F-D890-2768-DC9E7D1BB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650" y="513474"/>
            <a:ext cx="3664395" cy="163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uth Wind, Clear Sky, Katsushika Hokusai">
            <a:extLst>
              <a:ext uri="{FF2B5EF4-FFF2-40B4-BE49-F238E27FC236}">
                <a16:creationId xmlns:a16="http://schemas.microsoft.com/office/drawing/2014/main" id="{17385210-05D3-C329-2130-1F7FDF130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174" y="2220032"/>
            <a:ext cx="3061647" cy="213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5020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44D4A5-90CC-B69D-F08F-E4F98CCC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GANs!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3E63B-7411-5CB7-019E-A0ED7F5E5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“Generative adversarial networks (GANs) provide a way to learn deep representations without extensively annotated training data.”</a:t>
            </a:r>
          </a:p>
          <a:p>
            <a:endParaRPr lang="en-US" dirty="0"/>
          </a:p>
          <a:p>
            <a:r>
              <a:rPr lang="en-US" dirty="0"/>
              <a:t>“GANs may be used in a variety of applications, including image synthesis, semantic image editing, style transfer, image super-resolution and classification.”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https://arxiv.org/pdf/1710.07035.pdf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41917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1B57-0FD8-69FE-FA22-F68D36C99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GANs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5C618-2EE5-3D44-B4F9-3A599A0A7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“GANs may be used in a variety of applications, including image synthesis, semantic image editing, style transfer, image super-resolution and classification.”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https://arxiv.org/pdf/1710.07035.pdf</a:t>
            </a:r>
            <a:r>
              <a:rPr lang="en-US" dirty="0"/>
              <a:t> 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8916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EDCCC-63EC-BF0C-6C68-5149BF50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68E0-8B5D-2D17-BCF8-C3B593932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				vs.</a:t>
            </a: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          Painter</a:t>
            </a:r>
          </a:p>
          <a:p>
            <a:pPr marL="114300" indent="0">
              <a:buNone/>
            </a:pPr>
            <a:r>
              <a:rPr lang="en-US" i="1" dirty="0"/>
              <a:t>     (G)</a:t>
            </a:r>
            <a:r>
              <a:rPr lang="en-US" i="1" dirty="0" err="1"/>
              <a:t>enerator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							Critic</a:t>
            </a:r>
          </a:p>
          <a:p>
            <a:pPr marL="114300" indent="0">
              <a:buNone/>
            </a:pPr>
            <a:r>
              <a:rPr lang="en-US" dirty="0"/>
              <a:t>							</a:t>
            </a:r>
            <a:r>
              <a:rPr lang="en-US" i="1" dirty="0"/>
              <a:t>(D)</a:t>
            </a:r>
            <a:r>
              <a:rPr lang="en-US" i="1" dirty="0" err="1"/>
              <a:t>iscriminator</a:t>
            </a:r>
            <a:endParaRPr lang="en-US" i="1" dirty="0"/>
          </a:p>
        </p:txBody>
      </p:sp>
      <p:pic>
        <p:nvPicPr>
          <p:cNvPr id="4098" name="Picture 2" descr="Disguise mask with glasses and mustache on computer screen. Incognito mode,  VPN, private browsing, privacy, anonymous web browsing concept. Long shadow  design. Creative flat design vector illustration Stock Vector | Adobe Stock">
            <a:extLst>
              <a:ext uri="{FF2B5EF4-FFF2-40B4-BE49-F238E27FC236}">
                <a16:creationId xmlns:a16="http://schemas.microsoft.com/office/drawing/2014/main" id="{CB0752F4-7D97-14B3-BA8D-25387E4AD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371" y="1152475"/>
            <a:ext cx="3087929" cy="308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aint Splatter Wismec Reuleaux Dna 200 Class - Computer Case, HD Png  Download , Transparent Png Image - PNGitem">
            <a:extLst>
              <a:ext uri="{FF2B5EF4-FFF2-40B4-BE49-F238E27FC236}">
                <a16:creationId xmlns:a16="http://schemas.microsoft.com/office/drawing/2014/main" id="{4DDB2BAD-1B23-273F-7B8C-31BCB9E52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648689"/>
            <a:ext cx="2181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193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Initializing Weights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Initialize with all 0s?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B8592A-49DB-4650-ACED-CFC9CC00FCEE}"/>
              </a:ext>
            </a:extLst>
          </p:cNvPr>
          <p:cNvSpPr txBox="1"/>
          <p:nvPr/>
        </p:nvSpPr>
        <p:spPr>
          <a:xfrm>
            <a:off x="1447121" y="1694059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0EDB3B-B5F3-470A-B64F-D9ECB7FA0C1A}"/>
              </a:ext>
            </a:extLst>
          </p:cNvPr>
          <p:cNvSpPr txBox="1"/>
          <p:nvPr/>
        </p:nvSpPr>
        <p:spPr>
          <a:xfrm>
            <a:off x="1341821" y="2035190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3EE040-C77B-4E17-8DCE-ACFFCF05E783}"/>
              </a:ext>
            </a:extLst>
          </p:cNvPr>
          <p:cNvSpPr txBox="1"/>
          <p:nvPr/>
        </p:nvSpPr>
        <p:spPr>
          <a:xfrm>
            <a:off x="1417127" y="2261768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34710D-BCFC-4D0E-B77D-B897F5C3AE2F}"/>
              </a:ext>
            </a:extLst>
          </p:cNvPr>
          <p:cNvSpPr txBox="1"/>
          <p:nvPr/>
        </p:nvSpPr>
        <p:spPr>
          <a:xfrm>
            <a:off x="1422236" y="3209668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5853E5-C533-4E3C-98A0-4338C20048D0}"/>
              </a:ext>
            </a:extLst>
          </p:cNvPr>
          <p:cNvSpPr txBox="1"/>
          <p:nvPr/>
        </p:nvSpPr>
        <p:spPr>
          <a:xfrm>
            <a:off x="1545497" y="2821132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0874BC-FCF0-47E0-91B1-7BEEAF38CC73}"/>
              </a:ext>
            </a:extLst>
          </p:cNvPr>
          <p:cNvSpPr txBox="1"/>
          <p:nvPr/>
        </p:nvSpPr>
        <p:spPr>
          <a:xfrm>
            <a:off x="1382397" y="288526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F00ACC-6F5E-40AE-9F4C-B5E20E43D9A9}"/>
              </a:ext>
            </a:extLst>
          </p:cNvPr>
          <p:cNvSpPr txBox="1"/>
          <p:nvPr/>
        </p:nvSpPr>
        <p:spPr>
          <a:xfrm>
            <a:off x="1536079" y="3847480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E8AC93-B2AB-44EC-BF62-DF797816E767}"/>
              </a:ext>
            </a:extLst>
          </p:cNvPr>
          <p:cNvSpPr txBox="1"/>
          <p:nvPr/>
        </p:nvSpPr>
        <p:spPr>
          <a:xfrm>
            <a:off x="1341821" y="3676784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479A3E-230E-4DC1-8E6E-600CB192C229}"/>
              </a:ext>
            </a:extLst>
          </p:cNvPr>
          <p:cNvSpPr txBox="1"/>
          <p:nvPr/>
        </p:nvSpPr>
        <p:spPr>
          <a:xfrm>
            <a:off x="1356600" y="413045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405BE8-2734-410B-A16D-3241FB80187D}"/>
              </a:ext>
            </a:extLst>
          </p:cNvPr>
          <p:cNvSpPr txBox="1"/>
          <p:nvPr/>
        </p:nvSpPr>
        <p:spPr>
          <a:xfrm>
            <a:off x="3110839" y="2137298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090287-40C9-42D1-B0D4-83F73B9308E3}"/>
              </a:ext>
            </a:extLst>
          </p:cNvPr>
          <p:cNvSpPr txBox="1"/>
          <p:nvPr/>
        </p:nvSpPr>
        <p:spPr>
          <a:xfrm>
            <a:off x="2924951" y="2173690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52ADD3-AA39-45EE-BCC4-D21CC73CC21B}"/>
              </a:ext>
            </a:extLst>
          </p:cNvPr>
          <p:cNvSpPr txBox="1"/>
          <p:nvPr/>
        </p:nvSpPr>
        <p:spPr>
          <a:xfrm>
            <a:off x="2904957" y="397258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D785C6-0246-4876-97C2-0E340B9D62C9}"/>
              </a:ext>
            </a:extLst>
          </p:cNvPr>
          <p:cNvSpPr txBox="1"/>
          <p:nvPr/>
        </p:nvSpPr>
        <p:spPr>
          <a:xfrm>
            <a:off x="2958062" y="2538767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1B72BE-0115-43C8-929C-F20AA2B621B7}"/>
              </a:ext>
            </a:extLst>
          </p:cNvPr>
          <p:cNvSpPr txBox="1"/>
          <p:nvPr/>
        </p:nvSpPr>
        <p:spPr>
          <a:xfrm>
            <a:off x="2933277" y="3547868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DDACDC-D6EF-4585-A34A-7AC37B54F13C}"/>
              </a:ext>
            </a:extLst>
          </p:cNvPr>
          <p:cNvSpPr txBox="1"/>
          <p:nvPr/>
        </p:nvSpPr>
        <p:spPr>
          <a:xfrm>
            <a:off x="3018089" y="2746765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93A2A4-3974-426D-B2D2-1A5B4AA7D943}"/>
              </a:ext>
            </a:extLst>
          </p:cNvPr>
          <p:cNvSpPr txBox="1"/>
          <p:nvPr/>
        </p:nvSpPr>
        <p:spPr>
          <a:xfrm>
            <a:off x="3103603" y="329066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4C6B4F-E43D-4FFF-AC16-438F116A5811}"/>
              </a:ext>
            </a:extLst>
          </p:cNvPr>
          <p:cNvSpPr txBox="1"/>
          <p:nvPr/>
        </p:nvSpPr>
        <p:spPr>
          <a:xfrm>
            <a:off x="2924951" y="3351641"/>
            <a:ext cx="260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0223677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47270-F04A-8490-6245-C0C71ED0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9BAD0-20B4-F01E-240B-FB6AC1BEE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				(Real)</a:t>
            </a: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       Amir </a:t>
            </a:r>
            <a:r>
              <a:rPr lang="en-US" dirty="0" err="1"/>
              <a:t>Zhussupov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					Soham Nandi		(GAN)</a:t>
            </a:r>
          </a:p>
        </p:txBody>
      </p:sp>
      <p:pic>
        <p:nvPicPr>
          <p:cNvPr id="2050" name="Picture 2" descr="Untitled | Amir Zhussupov | STIRworld">
            <a:extLst>
              <a:ext uri="{FF2B5EF4-FFF2-40B4-BE49-F238E27FC236}">
                <a16:creationId xmlns:a16="http://schemas.microsoft.com/office/drawing/2014/main" id="{882BDB02-3549-5C11-C23B-8B5DD596F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5" y="1216380"/>
            <a:ext cx="2710739" cy="271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E2A098A-3054-F303-81B4-D0FD5D4ED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561" y="1712136"/>
            <a:ext cx="2710739" cy="271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B03B5ED-EFBA-182F-F7C5-0C2800C23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935" y="419823"/>
            <a:ext cx="2584626" cy="258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7690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86907-7C66-66A8-862A-8095C863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1F923-D896-793D-13D4-7E437C745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https://arxiv.org/pdf/1710.07035.pdf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FFED-CA8E-4D07-6AB1-3C2E1C66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442" y="1017725"/>
            <a:ext cx="6735115" cy="36104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218B56D-9272-D852-9614-2255BF54958B}"/>
                  </a:ext>
                </a:extLst>
              </p14:cNvPr>
              <p14:cNvContentPartPr/>
              <p14:nvPr/>
            </p14:nvContentPartPr>
            <p14:xfrm>
              <a:off x="324720" y="803880"/>
              <a:ext cx="8127360" cy="2003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218B56D-9272-D852-9614-2255BF5495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360" y="794520"/>
                <a:ext cx="8146080" cy="202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9759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CC4CA-811E-1890-D147-DD06D1CD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972C6-6050-4A8C-F3D7-675129D4D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“… data generating distribution is often used to refer to the underlying probability density or probability mass function of observation data.”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https://arxiv.org/pdf/1710.07035.pdf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5499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CC4CA-811E-1890-D147-DD06D1CD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972C6-6050-4A8C-F3D7-675129D4D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“… data generating distribution is often used to refer to the underlying probability density or probability mass function of observation data.”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https://arxiv.org/pdf/1710.07035.pdf</a:t>
            </a:r>
            <a:r>
              <a:rPr lang="en-US" b="1" dirty="0"/>
              <a:t> 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88B0BD2-8D07-6E7D-F232-2B8D3DD9B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934337"/>
            <a:ext cx="285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2671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9708-4C48-AAF2-49BE-53BFF40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9D9E-8A63-0DE0-20F8-95A425C55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7FE9B-ECBE-B9E8-9717-40DADE26A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475"/>
            <a:ext cx="9144000" cy="34419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1DCBBD1-2DE8-A0F4-9271-8FEEA7957201}"/>
                  </a:ext>
                </a:extLst>
              </p14:cNvPr>
              <p14:cNvContentPartPr/>
              <p14:nvPr/>
            </p14:nvContentPartPr>
            <p14:xfrm>
              <a:off x="2001600" y="1606680"/>
              <a:ext cx="3609360" cy="2790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1DCBBD1-2DE8-A0F4-9271-8FEEA79572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2240" y="1597320"/>
                <a:ext cx="3628080" cy="280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76562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CC4CA-811E-1890-D147-DD06D1CD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972C6-6050-4A8C-F3D7-675129D4D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“… </a:t>
            </a:r>
            <a:r>
              <a:rPr lang="en-US" i="1" dirty="0"/>
              <a:t>data generating distribution </a:t>
            </a:r>
            <a:r>
              <a:rPr lang="en-US" dirty="0"/>
              <a:t>is often used to refer to the underlying probability density or probability mass function of observation data.”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“Whilst GANs don’t explicitly provide a way of evaluating density functions, for a generator-discriminator pair of suitable capacity, the generator implicitly captures the distribution of the data.”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https://arxiv.org/pdf/1710.07035.pdf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7079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B5DE-E3F7-EDA9-F4A0-34E16762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84C9D-0510-E2F3-6843-D87DD18F1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D280F-1A70-2F1C-D644-C601B3837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475"/>
            <a:ext cx="9144000" cy="388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648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B13C-99DF-3AE3-CB19-0E0A1DAD5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ED82-87BD-76E7-35AF-50BB328D6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“GANs build their own representations of the data they are trained on, and in doing so produce structured geometric vector spaces for different domains. This is a quality shared with other neural network models, including VAEs [23], as well as linguistic models such as word2vec [34].”</a:t>
            </a:r>
          </a:p>
        </p:txBody>
      </p:sp>
    </p:spTree>
    <p:extLst>
      <p:ext uri="{BB962C8B-B14F-4D97-AF65-F5344CB8AC3E}">
        <p14:creationId xmlns:p14="http://schemas.microsoft.com/office/powerpoint/2010/main" val="11733170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9659F-BC44-560E-50E8-783A1C90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Types of GANs (As of 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266D9-3215-5121-535F-738E5272D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first GAN architectures used fully connected neural networks for both the generator and discriminator [1]. This type of architecture was applied to relatively simple image datasets, namely MNIST (hand written digits), CIFAR-10 (natural images) and the Toronto Face Dataset (TFD).”</a:t>
            </a:r>
          </a:p>
        </p:txBody>
      </p:sp>
    </p:spTree>
    <p:extLst>
      <p:ext uri="{BB962C8B-B14F-4D97-AF65-F5344CB8AC3E}">
        <p14:creationId xmlns:p14="http://schemas.microsoft.com/office/powerpoint/2010/main" val="30299934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9659F-BC44-560E-50E8-783A1C90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Types of GANs (As of 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266D9-3215-5121-535F-738E5272D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GANs</a:t>
            </a:r>
          </a:p>
          <a:p>
            <a:pPr lvl="1"/>
            <a:r>
              <a:rPr lang="en-US" dirty="0"/>
              <a:t>Capacity issues arose – people worked around with modified versions that create multiple sub-models at different scales (Laplacian pyramid of adversarial network, Deep Convolutional GAN)…</a:t>
            </a:r>
          </a:p>
          <a:p>
            <a:r>
              <a:rPr lang="en-US" dirty="0"/>
              <a:t>Conditional GANs, </a:t>
            </a:r>
            <a:r>
              <a:rPr lang="en-US" dirty="0" err="1"/>
              <a:t>InfoGAN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B8DEC-BC1C-879F-5215-A10A283FE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" y="2571750"/>
            <a:ext cx="6934809" cy="247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74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Initializing Weights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Initialize with all 0s?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Locks Up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Initialize with all 1s?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79315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9659F-BC44-560E-50E8-783A1C90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Types of GANs (As of 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266D9-3215-5121-535F-738E5272D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Adversarially</a:t>
            </a:r>
            <a:r>
              <a:rPr lang="en-US" dirty="0"/>
              <a:t> Learned Inference (ALI) /  Bidirectional GANs (</a:t>
            </a:r>
            <a:r>
              <a:rPr lang="en-US" dirty="0" err="1"/>
              <a:t>BiGAN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2D1F0-85BD-F733-FC51-E38219B62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42" y="1678722"/>
            <a:ext cx="6192316" cy="3457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58AE04-4165-6858-8BA6-73AC659AF7CF}"/>
                  </a:ext>
                </a:extLst>
              </p14:cNvPr>
              <p14:cNvContentPartPr/>
              <p14:nvPr/>
            </p14:nvContentPartPr>
            <p14:xfrm>
              <a:off x="5291280" y="2863800"/>
              <a:ext cx="286560" cy="588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58AE04-4165-6858-8BA6-73AC659AF7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1920" y="2854440"/>
                <a:ext cx="305280" cy="60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79830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9E0A-84FC-45A1-6F31-E253D9B89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Types of GANs (As of 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3CC85-1A20-4953-A554-A86287DF4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Adversarial Autoencoders (AAE)</a:t>
            </a:r>
          </a:p>
          <a:p>
            <a:pPr lvl="1"/>
            <a:r>
              <a:rPr lang="en-US" dirty="0"/>
              <a:t>“Autoencoders are networks, composed of an “encoder” and “decoder”, that learn to map data to an internal latent representation and out again. “</a:t>
            </a:r>
          </a:p>
        </p:txBody>
      </p:sp>
    </p:spTree>
    <p:extLst>
      <p:ext uri="{BB962C8B-B14F-4D97-AF65-F5344CB8AC3E}">
        <p14:creationId xmlns:p14="http://schemas.microsoft.com/office/powerpoint/2010/main" val="10504645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2D698-D139-EC0D-96E1-F682FEA2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F05B0-4F19-5B78-66E6-120808485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85EAB-09CE-37CF-8EAC-C6603978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6583"/>
            <a:ext cx="9144000" cy="22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035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D273-4C52-AD38-03AC-A3EB1B596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7B456-50DD-7D0E-7A3B-7F44B4662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C825F-8742-46FB-CCF3-4D5ABC58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6368"/>
            <a:ext cx="9144000" cy="310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976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827A3-0ED2-E8D7-55BF-4BD30BCE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B6B6C-57C4-641D-79D8-835898B3C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8B1AD-D4FD-83DD-8BFD-D0DDAAF0F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218"/>
            <a:ext cx="9144000" cy="30509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9BD9AD0-53AE-7C60-26F8-48AED70DCC0A}"/>
                  </a:ext>
                </a:extLst>
              </p14:cNvPr>
              <p14:cNvContentPartPr/>
              <p14:nvPr/>
            </p14:nvContentPartPr>
            <p14:xfrm>
              <a:off x="7093080" y="118800"/>
              <a:ext cx="1667880" cy="862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9BD9AD0-53AE-7C60-26F8-48AED70DCC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83720" y="109440"/>
                <a:ext cx="1686600" cy="88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48384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3F9776-7A45-3FE5-603D-4E1D983D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5FCA24-E032-8522-B746-C64D59EA7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039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30D4-EBDA-4980-9192-65A68494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2464A-C581-411C-B48A-4D6E1AADB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Friday, March 24 – No Lecture, Extra OH (or meet about your Projects)!</a:t>
            </a:r>
          </a:p>
          <a:p>
            <a:endParaRPr lang="en-US" dirty="0"/>
          </a:p>
          <a:p>
            <a:r>
              <a:rPr lang="en-US" dirty="0"/>
              <a:t>Problem Set 4 – Due Friday, March 24</a:t>
            </a:r>
          </a:p>
          <a:p>
            <a:pPr lvl="1"/>
            <a:r>
              <a:rPr lang="en-US" dirty="0"/>
              <a:t>That’s right before Spring Break!</a:t>
            </a:r>
          </a:p>
          <a:p>
            <a:pPr lvl="1"/>
            <a:r>
              <a:rPr lang="en-US" dirty="0"/>
              <a:t>PS5 will be available over Spring Break, but Spring Break is not part of the expected weeks of completion time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Participation to launch today (due after Spring Break, but don’t sleep on it!)</a:t>
            </a:r>
          </a:p>
          <a:p>
            <a:pPr lvl="1"/>
            <a:r>
              <a:rPr lang="en-US" dirty="0"/>
              <a:t>How did you feel about the SVM Participation’s flexibility?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3 – On Canvas!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F5EE3AF-CD33-9800-398F-B807E6247203}"/>
                  </a:ext>
                </a:extLst>
              </p14:cNvPr>
              <p14:cNvContentPartPr/>
              <p14:nvPr/>
            </p14:nvContentPartPr>
            <p14:xfrm>
              <a:off x="2132280" y="3639240"/>
              <a:ext cx="1512000" cy="303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F5EE3AF-CD33-9800-398F-B807E62472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2920" y="3629880"/>
                <a:ext cx="1530720" cy="32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2080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B0BE197-F090-DFBC-716A-971254417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Neural Nets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60E295-DB26-C6B6-4E8B-28E4D2546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Participation 10</a:t>
            </a:r>
          </a:p>
        </p:txBody>
      </p:sp>
    </p:spTree>
    <p:extLst>
      <p:ext uri="{BB962C8B-B14F-4D97-AF65-F5344CB8AC3E}">
        <p14:creationId xmlns:p14="http://schemas.microsoft.com/office/powerpoint/2010/main" val="22588451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7D0481-247B-495B-96C3-4B5C0D27B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03687-436A-49A0-BEBC-429FA4A0D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learn everything in one lecture*</a:t>
            </a:r>
          </a:p>
        </p:txBody>
      </p:sp>
    </p:spTree>
    <p:extLst>
      <p:ext uri="{BB962C8B-B14F-4D97-AF65-F5344CB8AC3E}">
        <p14:creationId xmlns:p14="http://schemas.microsoft.com/office/powerpoint/2010/main" val="19114411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D2FFB6-F68A-4F13-BF3E-1C4426984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in One 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3B023B-E70A-44E5-80F3-FEC4D6A4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IMPOSSIBLE!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books on the subject</a:t>
            </a:r>
          </a:p>
          <a:p>
            <a:pPr marL="0" indent="0">
              <a:buNone/>
            </a:pPr>
            <a:r>
              <a:rPr lang="en-US" dirty="0"/>
              <a:t>	- Reinforcement Learning: An Introduction – Sutton &amp; </a:t>
            </a:r>
            <a:r>
              <a:rPr lang="en-US" dirty="0" err="1"/>
              <a:t>Barto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>
                <a:hlinkClick r:id="rId2"/>
              </a:rPr>
              <a:t>http://incompleteideas.net/book/the-book.html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93335"/>
      </p:ext>
    </p:extLst>
  </p:cSld>
  <p:clrMapOvr>
    <a:masterClrMapping/>
  </p:clrMapOvr>
</p:sld>
</file>

<file path=ppt/theme/theme1.xml><?xml version="1.0" encoding="utf-8"?>
<a:theme xmlns:a="http://schemas.openxmlformats.org/drawingml/2006/main" name="CSCI 5622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4910</TotalTime>
  <Words>4473</Words>
  <Application>Microsoft Office PowerPoint</Application>
  <PresentationFormat>On-screen Show (16:9)</PresentationFormat>
  <Paragraphs>1273</Paragraphs>
  <Slides>151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57" baseType="lpstr">
      <vt:lpstr>Helvetica Neue</vt:lpstr>
      <vt:lpstr>Dosis</vt:lpstr>
      <vt:lpstr>Petrona</vt:lpstr>
      <vt:lpstr>Cambria Math</vt:lpstr>
      <vt:lpstr>Arial</vt:lpstr>
      <vt:lpstr>CSCI 5622 Slides</vt:lpstr>
      <vt:lpstr>Monday – Exam 1</vt:lpstr>
      <vt:lpstr>Wednesday</vt:lpstr>
      <vt:lpstr>Course Logistics</vt:lpstr>
      <vt:lpstr>Exam 1 Results</vt:lpstr>
      <vt:lpstr>Back to Neural Nets</vt:lpstr>
      <vt:lpstr>Where We Are</vt:lpstr>
      <vt:lpstr>Outstanding Issues with Neural Networks</vt:lpstr>
      <vt:lpstr>Neural Networks – Initializing Weights</vt:lpstr>
      <vt:lpstr>Neural Networks – Initializing Weights</vt:lpstr>
      <vt:lpstr>Neural Networks – Initializing Weights</vt:lpstr>
      <vt:lpstr>Neural Networks – Initializing Weights</vt:lpstr>
      <vt:lpstr>Outstanding Issues with Neural Networks</vt:lpstr>
      <vt:lpstr>Neural Networks – Convex Function?</vt:lpstr>
      <vt:lpstr>Neural Networks – Convex Function?</vt:lpstr>
      <vt:lpstr>Neural Networks – Overcoming Local Minimum</vt:lpstr>
      <vt:lpstr>Neural Networks – Initializing Weights</vt:lpstr>
      <vt:lpstr>Neural Networks – Weight Explosions</vt:lpstr>
      <vt:lpstr>Neural Networks – Weight Explosions</vt:lpstr>
      <vt:lpstr>Outstanding Issues with Neural Networks</vt:lpstr>
      <vt:lpstr>Neural Networks – Stopping Point</vt:lpstr>
      <vt:lpstr>Neural Networks – Stopping Point</vt:lpstr>
      <vt:lpstr>Convolutional Neural Networks</vt:lpstr>
      <vt:lpstr>Neural Network – Object Recognition</vt:lpstr>
      <vt:lpstr>Basic Feed-Forward Neural Networks</vt:lpstr>
      <vt:lpstr>Basic Feed-Forward Neural Networks</vt:lpstr>
      <vt:lpstr>PowerPoint Presentation</vt:lpstr>
      <vt:lpstr>Convolution – CV in 15 minutes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</vt:lpstr>
      <vt:lpstr>Convolution Matrices</vt:lpstr>
      <vt:lpstr>Data Convolution</vt:lpstr>
      <vt:lpstr>Data Convolution</vt:lpstr>
      <vt:lpstr>Pooling</vt:lpstr>
      <vt:lpstr>Pooling</vt:lpstr>
      <vt:lpstr>Pooling</vt:lpstr>
      <vt:lpstr>Convolution + Pooling</vt:lpstr>
      <vt:lpstr>Improving Convolutions</vt:lpstr>
      <vt:lpstr>Convolution + Pooling – Multiple Iterations</vt:lpstr>
      <vt:lpstr>Convolution + Pooling – Multiple Iterations</vt:lpstr>
      <vt:lpstr>Convolution + Pooling – Multiple Iterations</vt:lpstr>
      <vt:lpstr>Convolution + Pooling – Multiple Iterations</vt:lpstr>
      <vt:lpstr>Convolution + Pooling – Multiple Iterations</vt:lpstr>
      <vt:lpstr>Convolution + Pooling – Multiple Iterations</vt:lpstr>
      <vt:lpstr>Convolutional Neural Network</vt:lpstr>
      <vt:lpstr>CNNs - Applications</vt:lpstr>
      <vt:lpstr>CNNs - Applications</vt:lpstr>
      <vt:lpstr>Monday</vt:lpstr>
      <vt:lpstr>Course Logistics</vt:lpstr>
      <vt:lpstr>HW Interlude – CVXOPT Package</vt:lpstr>
      <vt:lpstr>Best Decision Boundary</vt:lpstr>
      <vt:lpstr>Our New Formulation</vt:lpstr>
      <vt:lpstr>HW Interlude – CVXOPT Package</vt:lpstr>
      <vt:lpstr>Recurrent Neural Networks</vt:lpstr>
      <vt:lpstr>The Limits of Neural Networks</vt:lpstr>
      <vt:lpstr>The Limits of Neural Networks</vt:lpstr>
      <vt:lpstr>Recurrent NN vs. Feed-Forward (regular) NN</vt:lpstr>
      <vt:lpstr>What’s Going On Here?</vt:lpstr>
      <vt:lpstr>What’s Going On Here?</vt:lpstr>
      <vt:lpstr>What’s Going On Here?</vt:lpstr>
      <vt:lpstr>Wait… Why “LSTM” Layer?</vt:lpstr>
      <vt:lpstr>Wait… Why “LSTM” Layer?</vt:lpstr>
      <vt:lpstr>Wait… Why “LSTM” Layer?</vt:lpstr>
      <vt:lpstr>Wait… Why “LSTM” Layer?</vt:lpstr>
      <vt:lpstr>RNN vs. LSTM</vt:lpstr>
      <vt:lpstr>Generative Adversarial Networks</vt:lpstr>
      <vt:lpstr>What Have We Used ML For?</vt:lpstr>
      <vt:lpstr>What Have We Used ML For?</vt:lpstr>
      <vt:lpstr>Generative Models</vt:lpstr>
      <vt:lpstr>What Else Can Machines Do?</vt:lpstr>
      <vt:lpstr>Art!</vt:lpstr>
      <vt:lpstr>Enter GANs!</vt:lpstr>
      <vt:lpstr>What are GANs For?</vt:lpstr>
      <vt:lpstr>PowerPoint Presentation</vt:lpstr>
      <vt:lpstr>GAN Art</vt:lpstr>
      <vt:lpstr>Architecture</vt:lpstr>
      <vt:lpstr>How does this work?</vt:lpstr>
      <vt:lpstr>How does this work?</vt:lpstr>
      <vt:lpstr>How does this work?</vt:lpstr>
      <vt:lpstr>How does this work?</vt:lpstr>
      <vt:lpstr>How does this work?</vt:lpstr>
      <vt:lpstr>How does this work?</vt:lpstr>
      <vt:lpstr>Major Types of GANs (As of 2017)</vt:lpstr>
      <vt:lpstr>Major Types of GANs (As of 2017)</vt:lpstr>
      <vt:lpstr>Major Types of GANs (As of 2017)</vt:lpstr>
      <vt:lpstr>Major Types of GANs (As of 2017)</vt:lpstr>
      <vt:lpstr>Image Generation</vt:lpstr>
      <vt:lpstr>Image Generation</vt:lpstr>
      <vt:lpstr>Image Generation</vt:lpstr>
      <vt:lpstr>Wednesday</vt:lpstr>
      <vt:lpstr>Course Logistics</vt:lpstr>
      <vt:lpstr>Coding Neural Nets</vt:lpstr>
      <vt:lpstr>Reinforcement Learning</vt:lpstr>
      <vt:lpstr>Reinforcement Learning in One Class</vt:lpstr>
      <vt:lpstr>Our Typical ML Models</vt:lpstr>
      <vt:lpstr>A Different Kind of Problem…</vt:lpstr>
      <vt:lpstr>A Different Kind of Problem…</vt:lpstr>
      <vt:lpstr>A Different Kind of Problem…</vt:lpstr>
      <vt:lpstr>Examples of this Problem</vt:lpstr>
      <vt:lpstr>Defining Our Problem Space</vt:lpstr>
      <vt:lpstr>Defining Our Problem Space</vt:lpstr>
      <vt:lpstr>Defining Our Problem Space</vt:lpstr>
      <vt:lpstr>Defining Our Problem Space</vt:lpstr>
      <vt:lpstr>Defining Our Problem Space</vt:lpstr>
      <vt:lpstr>Defining Our Problem Space</vt:lpstr>
      <vt:lpstr>Action &amp; State are Linked</vt:lpstr>
      <vt:lpstr>Markov Decision Processes</vt:lpstr>
      <vt:lpstr>Action + State = Policy</vt:lpstr>
      <vt:lpstr>Expanding Reward</vt:lpstr>
      <vt:lpstr>Expanding Reward</vt:lpstr>
      <vt:lpstr>Expanding Reward</vt:lpstr>
      <vt:lpstr>Expanding Reward</vt:lpstr>
      <vt:lpstr>Dealing with Value</vt:lpstr>
      <vt:lpstr>Dealing with Value</vt:lpstr>
      <vt:lpstr>Dealing with Value</vt:lpstr>
      <vt:lpstr>Dealing with Value</vt:lpstr>
      <vt:lpstr>Dealing with Value</vt:lpstr>
      <vt:lpstr>Dealing with Value</vt:lpstr>
      <vt:lpstr>Expected Value</vt:lpstr>
      <vt:lpstr>Dealing with Value</vt:lpstr>
      <vt:lpstr>Expanding Reward</vt:lpstr>
      <vt:lpstr>Expanding Reward</vt:lpstr>
      <vt:lpstr>Bellman Equations: Value</vt:lpstr>
      <vt:lpstr>Bellman Equations: Q</vt:lpstr>
      <vt:lpstr>Q ~ Decision Boundary</vt:lpstr>
      <vt:lpstr>Q ~ Decision Boundary</vt:lpstr>
      <vt:lpstr>Q ~ Final Model</vt:lpstr>
      <vt:lpstr>Developing Q</vt:lpstr>
      <vt:lpstr>Developing Q</vt:lpstr>
      <vt:lpstr>Developing Q</vt:lpstr>
      <vt:lpstr>Developing Q – a Probabilistic Approach</vt:lpstr>
      <vt:lpstr>Developing Q – a Probabilistic Approach</vt:lpstr>
      <vt:lpstr>Developing Q – a Probabilistic Approach</vt:lpstr>
      <vt:lpstr>Developing Q – Updating Value</vt:lpstr>
      <vt:lpstr>Developing Q – Updating Value</vt:lpstr>
      <vt:lpstr>Developing Q – Updating Value</vt:lpstr>
      <vt:lpstr>Developing Q – Updating Value</vt:lpstr>
      <vt:lpstr>Developing Q – Updating Policy</vt:lpstr>
      <vt:lpstr>Problems to Address</vt:lpstr>
      <vt:lpstr>Dealing with Scale</vt:lpstr>
      <vt:lpstr>Dealing with Scale</vt:lpstr>
      <vt:lpstr>Dealing with Scale</vt:lpstr>
      <vt:lpstr>Scale – Monte Carlo Estimation</vt:lpstr>
      <vt:lpstr>Developing Q – Monte Carlo</vt:lpstr>
      <vt:lpstr>Updating Q</vt:lpstr>
      <vt:lpstr>Monte Carlo vs. Temporal Difference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David Quigley</dc:creator>
  <cp:lastModifiedBy>David Quigley</cp:lastModifiedBy>
  <cp:revision>98</cp:revision>
  <dcterms:modified xsi:type="dcterms:W3CDTF">2023-04-11T18:54:42Z</dcterms:modified>
</cp:coreProperties>
</file>